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7" r:id="rId12"/>
    <p:sldId id="268" r:id="rId13"/>
    <p:sldId id="266" r:id="rId14"/>
  </p:sldIdLst>
  <p:sldSz cx="12192000" cy="6858000"/>
  <p:notesSz cx="6858000" cy="9144000"/>
  <p:defaultTextStyle>
    <a:defPPr>
      <a:defRPr lang="en-150"/>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7A51"/>
    <a:srgbClr val="D0980C"/>
    <a:srgbClr val="198697"/>
    <a:srgbClr val="229598"/>
    <a:srgbClr val="229498"/>
    <a:srgbClr val="AE7E52"/>
    <a:srgbClr val="5A5662"/>
    <a:srgbClr val="B8860B"/>
    <a:srgbClr val="FFD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55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D632D-4D2F-49FD-AEC2-0C7FF07512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150"/>
          </a:p>
        </p:txBody>
      </p:sp>
      <p:sp>
        <p:nvSpPr>
          <p:cNvPr id="3" name="Subtitle 2">
            <a:extLst>
              <a:ext uri="{FF2B5EF4-FFF2-40B4-BE49-F238E27FC236}">
                <a16:creationId xmlns:a16="http://schemas.microsoft.com/office/drawing/2014/main" id="{47B21BC9-A342-49F1-8827-678B2A5F81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150"/>
          </a:p>
        </p:txBody>
      </p:sp>
      <p:sp>
        <p:nvSpPr>
          <p:cNvPr id="4" name="Date Placeholder 3">
            <a:extLst>
              <a:ext uri="{FF2B5EF4-FFF2-40B4-BE49-F238E27FC236}">
                <a16:creationId xmlns:a16="http://schemas.microsoft.com/office/drawing/2014/main" id="{289EB8D9-608F-4CC8-B565-8FCD2216E947}"/>
              </a:ext>
            </a:extLst>
          </p:cNvPr>
          <p:cNvSpPr>
            <a:spLocks noGrp="1"/>
          </p:cNvSpPr>
          <p:nvPr>
            <p:ph type="dt" sz="half" idx="10"/>
          </p:nvPr>
        </p:nvSpPr>
        <p:spPr/>
        <p:txBody>
          <a:bodyPr/>
          <a:lstStyle/>
          <a:p>
            <a:fld id="{5763C8D5-3578-46CB-B7A4-B5A06C187EB6}" type="datetimeFigureOut">
              <a:rPr lang="en-150" smtClean="0"/>
              <a:t>28/11/2021</a:t>
            </a:fld>
            <a:endParaRPr lang="en-150"/>
          </a:p>
        </p:txBody>
      </p:sp>
      <p:sp>
        <p:nvSpPr>
          <p:cNvPr id="5" name="Footer Placeholder 4">
            <a:extLst>
              <a:ext uri="{FF2B5EF4-FFF2-40B4-BE49-F238E27FC236}">
                <a16:creationId xmlns:a16="http://schemas.microsoft.com/office/drawing/2014/main" id="{66322E12-4426-4E6F-B3C2-A2266A7C80B0}"/>
              </a:ext>
            </a:extLst>
          </p:cNvPr>
          <p:cNvSpPr>
            <a:spLocks noGrp="1"/>
          </p:cNvSpPr>
          <p:nvPr>
            <p:ph type="ftr" sz="quarter" idx="11"/>
          </p:nvPr>
        </p:nvSpPr>
        <p:spPr/>
        <p:txBody>
          <a:bodyPr/>
          <a:lstStyle/>
          <a:p>
            <a:endParaRPr lang="en-150"/>
          </a:p>
        </p:txBody>
      </p:sp>
      <p:sp>
        <p:nvSpPr>
          <p:cNvPr id="6" name="Slide Number Placeholder 5">
            <a:extLst>
              <a:ext uri="{FF2B5EF4-FFF2-40B4-BE49-F238E27FC236}">
                <a16:creationId xmlns:a16="http://schemas.microsoft.com/office/drawing/2014/main" id="{DF92558B-11E1-4785-9A9E-1322909831E6}"/>
              </a:ext>
            </a:extLst>
          </p:cNvPr>
          <p:cNvSpPr>
            <a:spLocks noGrp="1"/>
          </p:cNvSpPr>
          <p:nvPr>
            <p:ph type="sldNum" sz="quarter" idx="12"/>
          </p:nvPr>
        </p:nvSpPr>
        <p:spPr/>
        <p:txBody>
          <a:bodyPr/>
          <a:lstStyle/>
          <a:p>
            <a:fld id="{89701147-74FD-4D1E-81EF-7008FBBD75E5}" type="slidenum">
              <a:rPr lang="en-150" smtClean="0"/>
              <a:t>‹#›</a:t>
            </a:fld>
            <a:endParaRPr lang="en-150"/>
          </a:p>
        </p:txBody>
      </p:sp>
    </p:spTree>
    <p:extLst>
      <p:ext uri="{BB962C8B-B14F-4D97-AF65-F5344CB8AC3E}">
        <p14:creationId xmlns:p14="http://schemas.microsoft.com/office/powerpoint/2010/main" val="3194744116"/>
      </p:ext>
    </p:extLst>
  </p:cSld>
  <p:clrMapOvr>
    <a:masterClrMapping/>
  </p:clrMapOvr>
  <p:transition spd="slow" advTm="20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9A3D-C211-4B50-8BE9-B91189265277}"/>
              </a:ext>
            </a:extLst>
          </p:cNvPr>
          <p:cNvSpPr>
            <a:spLocks noGrp="1"/>
          </p:cNvSpPr>
          <p:nvPr>
            <p:ph type="title"/>
          </p:nvPr>
        </p:nvSpPr>
        <p:spPr/>
        <p:txBody>
          <a:bodyPr/>
          <a:lstStyle/>
          <a:p>
            <a:r>
              <a:rPr lang="en-US"/>
              <a:t>Click to edit Master title style</a:t>
            </a:r>
            <a:endParaRPr lang="en-150"/>
          </a:p>
        </p:txBody>
      </p:sp>
      <p:sp>
        <p:nvSpPr>
          <p:cNvPr id="3" name="Vertical Text Placeholder 2">
            <a:extLst>
              <a:ext uri="{FF2B5EF4-FFF2-40B4-BE49-F238E27FC236}">
                <a16:creationId xmlns:a16="http://schemas.microsoft.com/office/drawing/2014/main" id="{FE3DBA4D-AE81-4993-AD83-920EC3AD43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4" name="Date Placeholder 3">
            <a:extLst>
              <a:ext uri="{FF2B5EF4-FFF2-40B4-BE49-F238E27FC236}">
                <a16:creationId xmlns:a16="http://schemas.microsoft.com/office/drawing/2014/main" id="{D7558E0E-38A4-4B52-9F2E-E115BCF67805}"/>
              </a:ext>
            </a:extLst>
          </p:cNvPr>
          <p:cNvSpPr>
            <a:spLocks noGrp="1"/>
          </p:cNvSpPr>
          <p:nvPr>
            <p:ph type="dt" sz="half" idx="10"/>
          </p:nvPr>
        </p:nvSpPr>
        <p:spPr/>
        <p:txBody>
          <a:bodyPr/>
          <a:lstStyle/>
          <a:p>
            <a:fld id="{5763C8D5-3578-46CB-B7A4-B5A06C187EB6}" type="datetimeFigureOut">
              <a:rPr lang="en-150" smtClean="0"/>
              <a:t>28/11/2021</a:t>
            </a:fld>
            <a:endParaRPr lang="en-150"/>
          </a:p>
        </p:txBody>
      </p:sp>
      <p:sp>
        <p:nvSpPr>
          <p:cNvPr id="5" name="Footer Placeholder 4">
            <a:extLst>
              <a:ext uri="{FF2B5EF4-FFF2-40B4-BE49-F238E27FC236}">
                <a16:creationId xmlns:a16="http://schemas.microsoft.com/office/drawing/2014/main" id="{743E3088-2B94-476B-960D-CC2AE6E6B48F}"/>
              </a:ext>
            </a:extLst>
          </p:cNvPr>
          <p:cNvSpPr>
            <a:spLocks noGrp="1"/>
          </p:cNvSpPr>
          <p:nvPr>
            <p:ph type="ftr" sz="quarter" idx="11"/>
          </p:nvPr>
        </p:nvSpPr>
        <p:spPr/>
        <p:txBody>
          <a:bodyPr/>
          <a:lstStyle/>
          <a:p>
            <a:endParaRPr lang="en-150"/>
          </a:p>
        </p:txBody>
      </p:sp>
      <p:sp>
        <p:nvSpPr>
          <p:cNvPr id="6" name="Slide Number Placeholder 5">
            <a:extLst>
              <a:ext uri="{FF2B5EF4-FFF2-40B4-BE49-F238E27FC236}">
                <a16:creationId xmlns:a16="http://schemas.microsoft.com/office/drawing/2014/main" id="{EE88A501-B09A-4D75-BCB5-15C567B192E2}"/>
              </a:ext>
            </a:extLst>
          </p:cNvPr>
          <p:cNvSpPr>
            <a:spLocks noGrp="1"/>
          </p:cNvSpPr>
          <p:nvPr>
            <p:ph type="sldNum" sz="quarter" idx="12"/>
          </p:nvPr>
        </p:nvSpPr>
        <p:spPr/>
        <p:txBody>
          <a:bodyPr/>
          <a:lstStyle/>
          <a:p>
            <a:fld id="{89701147-74FD-4D1E-81EF-7008FBBD75E5}" type="slidenum">
              <a:rPr lang="en-150" smtClean="0"/>
              <a:t>‹#›</a:t>
            </a:fld>
            <a:endParaRPr lang="en-150"/>
          </a:p>
        </p:txBody>
      </p:sp>
    </p:spTree>
    <p:extLst>
      <p:ext uri="{BB962C8B-B14F-4D97-AF65-F5344CB8AC3E}">
        <p14:creationId xmlns:p14="http://schemas.microsoft.com/office/powerpoint/2010/main" val="269062851"/>
      </p:ext>
    </p:extLst>
  </p:cSld>
  <p:clrMapOvr>
    <a:masterClrMapping/>
  </p:clrMapOvr>
  <p:transition spd="slow" advTm="2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6FD821-4E46-4E10-B94F-457ADBAE56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150"/>
          </a:p>
        </p:txBody>
      </p:sp>
      <p:sp>
        <p:nvSpPr>
          <p:cNvPr id="3" name="Vertical Text Placeholder 2">
            <a:extLst>
              <a:ext uri="{FF2B5EF4-FFF2-40B4-BE49-F238E27FC236}">
                <a16:creationId xmlns:a16="http://schemas.microsoft.com/office/drawing/2014/main" id="{9ED9B25F-BB42-4FA6-A178-EC5A6E3ED8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4" name="Date Placeholder 3">
            <a:extLst>
              <a:ext uri="{FF2B5EF4-FFF2-40B4-BE49-F238E27FC236}">
                <a16:creationId xmlns:a16="http://schemas.microsoft.com/office/drawing/2014/main" id="{7460BA2A-298F-4125-A3A6-348B93E9F648}"/>
              </a:ext>
            </a:extLst>
          </p:cNvPr>
          <p:cNvSpPr>
            <a:spLocks noGrp="1"/>
          </p:cNvSpPr>
          <p:nvPr>
            <p:ph type="dt" sz="half" idx="10"/>
          </p:nvPr>
        </p:nvSpPr>
        <p:spPr/>
        <p:txBody>
          <a:bodyPr/>
          <a:lstStyle/>
          <a:p>
            <a:fld id="{5763C8D5-3578-46CB-B7A4-B5A06C187EB6}" type="datetimeFigureOut">
              <a:rPr lang="en-150" smtClean="0"/>
              <a:t>28/11/2021</a:t>
            </a:fld>
            <a:endParaRPr lang="en-150"/>
          </a:p>
        </p:txBody>
      </p:sp>
      <p:sp>
        <p:nvSpPr>
          <p:cNvPr id="5" name="Footer Placeholder 4">
            <a:extLst>
              <a:ext uri="{FF2B5EF4-FFF2-40B4-BE49-F238E27FC236}">
                <a16:creationId xmlns:a16="http://schemas.microsoft.com/office/drawing/2014/main" id="{930E2D2D-5FE5-4A14-B646-7F48C10B1007}"/>
              </a:ext>
            </a:extLst>
          </p:cNvPr>
          <p:cNvSpPr>
            <a:spLocks noGrp="1"/>
          </p:cNvSpPr>
          <p:nvPr>
            <p:ph type="ftr" sz="quarter" idx="11"/>
          </p:nvPr>
        </p:nvSpPr>
        <p:spPr/>
        <p:txBody>
          <a:bodyPr/>
          <a:lstStyle/>
          <a:p>
            <a:endParaRPr lang="en-150"/>
          </a:p>
        </p:txBody>
      </p:sp>
      <p:sp>
        <p:nvSpPr>
          <p:cNvPr id="6" name="Slide Number Placeholder 5">
            <a:extLst>
              <a:ext uri="{FF2B5EF4-FFF2-40B4-BE49-F238E27FC236}">
                <a16:creationId xmlns:a16="http://schemas.microsoft.com/office/drawing/2014/main" id="{A73954C4-BFA3-448F-84BE-4FCF88C461EF}"/>
              </a:ext>
            </a:extLst>
          </p:cNvPr>
          <p:cNvSpPr>
            <a:spLocks noGrp="1"/>
          </p:cNvSpPr>
          <p:nvPr>
            <p:ph type="sldNum" sz="quarter" idx="12"/>
          </p:nvPr>
        </p:nvSpPr>
        <p:spPr/>
        <p:txBody>
          <a:bodyPr/>
          <a:lstStyle/>
          <a:p>
            <a:fld id="{89701147-74FD-4D1E-81EF-7008FBBD75E5}" type="slidenum">
              <a:rPr lang="en-150" smtClean="0"/>
              <a:t>‹#›</a:t>
            </a:fld>
            <a:endParaRPr lang="en-150"/>
          </a:p>
        </p:txBody>
      </p:sp>
    </p:spTree>
    <p:extLst>
      <p:ext uri="{BB962C8B-B14F-4D97-AF65-F5344CB8AC3E}">
        <p14:creationId xmlns:p14="http://schemas.microsoft.com/office/powerpoint/2010/main" val="2129274087"/>
      </p:ext>
    </p:extLst>
  </p:cSld>
  <p:clrMapOvr>
    <a:masterClrMapping/>
  </p:clrMapOvr>
  <p:transition spd="slow" advTm="20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FC500-13A8-4A03-B6FA-06CB42F6CC07}"/>
              </a:ext>
            </a:extLst>
          </p:cNvPr>
          <p:cNvSpPr>
            <a:spLocks noGrp="1"/>
          </p:cNvSpPr>
          <p:nvPr>
            <p:ph type="title"/>
          </p:nvPr>
        </p:nvSpPr>
        <p:spPr/>
        <p:txBody>
          <a:bodyPr/>
          <a:lstStyle/>
          <a:p>
            <a:r>
              <a:rPr lang="en-US"/>
              <a:t>Click to edit Master title style</a:t>
            </a:r>
            <a:endParaRPr lang="en-150"/>
          </a:p>
        </p:txBody>
      </p:sp>
      <p:sp>
        <p:nvSpPr>
          <p:cNvPr id="3" name="Content Placeholder 2">
            <a:extLst>
              <a:ext uri="{FF2B5EF4-FFF2-40B4-BE49-F238E27FC236}">
                <a16:creationId xmlns:a16="http://schemas.microsoft.com/office/drawing/2014/main" id="{36D678B3-2419-4335-98FA-1A31295BE5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4" name="Date Placeholder 3">
            <a:extLst>
              <a:ext uri="{FF2B5EF4-FFF2-40B4-BE49-F238E27FC236}">
                <a16:creationId xmlns:a16="http://schemas.microsoft.com/office/drawing/2014/main" id="{76C47DCE-A9AF-4115-91CC-FE993F288E82}"/>
              </a:ext>
            </a:extLst>
          </p:cNvPr>
          <p:cNvSpPr>
            <a:spLocks noGrp="1"/>
          </p:cNvSpPr>
          <p:nvPr>
            <p:ph type="dt" sz="half" idx="10"/>
          </p:nvPr>
        </p:nvSpPr>
        <p:spPr/>
        <p:txBody>
          <a:bodyPr/>
          <a:lstStyle/>
          <a:p>
            <a:fld id="{5763C8D5-3578-46CB-B7A4-B5A06C187EB6}" type="datetimeFigureOut">
              <a:rPr lang="en-150" smtClean="0"/>
              <a:t>28/11/2021</a:t>
            </a:fld>
            <a:endParaRPr lang="en-150"/>
          </a:p>
        </p:txBody>
      </p:sp>
      <p:sp>
        <p:nvSpPr>
          <p:cNvPr id="5" name="Footer Placeholder 4">
            <a:extLst>
              <a:ext uri="{FF2B5EF4-FFF2-40B4-BE49-F238E27FC236}">
                <a16:creationId xmlns:a16="http://schemas.microsoft.com/office/drawing/2014/main" id="{C119E012-A09F-40F9-AB0D-5137BAAD45C1}"/>
              </a:ext>
            </a:extLst>
          </p:cNvPr>
          <p:cNvSpPr>
            <a:spLocks noGrp="1"/>
          </p:cNvSpPr>
          <p:nvPr>
            <p:ph type="ftr" sz="quarter" idx="11"/>
          </p:nvPr>
        </p:nvSpPr>
        <p:spPr/>
        <p:txBody>
          <a:bodyPr/>
          <a:lstStyle/>
          <a:p>
            <a:endParaRPr lang="en-150"/>
          </a:p>
        </p:txBody>
      </p:sp>
      <p:sp>
        <p:nvSpPr>
          <p:cNvPr id="6" name="Slide Number Placeholder 5">
            <a:extLst>
              <a:ext uri="{FF2B5EF4-FFF2-40B4-BE49-F238E27FC236}">
                <a16:creationId xmlns:a16="http://schemas.microsoft.com/office/drawing/2014/main" id="{08820CF0-A663-4E1B-9EB7-6FFAAF1A69CA}"/>
              </a:ext>
            </a:extLst>
          </p:cNvPr>
          <p:cNvSpPr>
            <a:spLocks noGrp="1"/>
          </p:cNvSpPr>
          <p:nvPr>
            <p:ph type="sldNum" sz="quarter" idx="12"/>
          </p:nvPr>
        </p:nvSpPr>
        <p:spPr/>
        <p:txBody>
          <a:bodyPr/>
          <a:lstStyle/>
          <a:p>
            <a:fld id="{89701147-74FD-4D1E-81EF-7008FBBD75E5}" type="slidenum">
              <a:rPr lang="en-150" smtClean="0"/>
              <a:t>‹#›</a:t>
            </a:fld>
            <a:endParaRPr lang="en-150"/>
          </a:p>
        </p:txBody>
      </p:sp>
    </p:spTree>
    <p:extLst>
      <p:ext uri="{BB962C8B-B14F-4D97-AF65-F5344CB8AC3E}">
        <p14:creationId xmlns:p14="http://schemas.microsoft.com/office/powerpoint/2010/main" val="3003658370"/>
      </p:ext>
    </p:extLst>
  </p:cSld>
  <p:clrMapOvr>
    <a:masterClrMapping/>
  </p:clrMapOvr>
  <p:transition spd="slow" advTm="20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67A6-D209-44DA-96C3-3CE5F7F32A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150"/>
          </a:p>
        </p:txBody>
      </p:sp>
      <p:sp>
        <p:nvSpPr>
          <p:cNvPr id="3" name="Text Placeholder 2">
            <a:extLst>
              <a:ext uri="{FF2B5EF4-FFF2-40B4-BE49-F238E27FC236}">
                <a16:creationId xmlns:a16="http://schemas.microsoft.com/office/drawing/2014/main" id="{BAF60A81-53F8-4098-9D34-967D7072B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7732EF-4BC1-45CF-B848-ED25C873FE7C}"/>
              </a:ext>
            </a:extLst>
          </p:cNvPr>
          <p:cNvSpPr>
            <a:spLocks noGrp="1"/>
          </p:cNvSpPr>
          <p:nvPr>
            <p:ph type="dt" sz="half" idx="10"/>
          </p:nvPr>
        </p:nvSpPr>
        <p:spPr/>
        <p:txBody>
          <a:bodyPr/>
          <a:lstStyle/>
          <a:p>
            <a:fld id="{5763C8D5-3578-46CB-B7A4-B5A06C187EB6}" type="datetimeFigureOut">
              <a:rPr lang="en-150" smtClean="0"/>
              <a:t>28/11/2021</a:t>
            </a:fld>
            <a:endParaRPr lang="en-150"/>
          </a:p>
        </p:txBody>
      </p:sp>
      <p:sp>
        <p:nvSpPr>
          <p:cNvPr id="5" name="Footer Placeholder 4">
            <a:extLst>
              <a:ext uri="{FF2B5EF4-FFF2-40B4-BE49-F238E27FC236}">
                <a16:creationId xmlns:a16="http://schemas.microsoft.com/office/drawing/2014/main" id="{F8291202-CF08-422E-B20C-72F40F2EE841}"/>
              </a:ext>
            </a:extLst>
          </p:cNvPr>
          <p:cNvSpPr>
            <a:spLocks noGrp="1"/>
          </p:cNvSpPr>
          <p:nvPr>
            <p:ph type="ftr" sz="quarter" idx="11"/>
          </p:nvPr>
        </p:nvSpPr>
        <p:spPr/>
        <p:txBody>
          <a:bodyPr/>
          <a:lstStyle/>
          <a:p>
            <a:endParaRPr lang="en-150"/>
          </a:p>
        </p:txBody>
      </p:sp>
      <p:sp>
        <p:nvSpPr>
          <p:cNvPr id="6" name="Slide Number Placeholder 5">
            <a:extLst>
              <a:ext uri="{FF2B5EF4-FFF2-40B4-BE49-F238E27FC236}">
                <a16:creationId xmlns:a16="http://schemas.microsoft.com/office/drawing/2014/main" id="{CFAC0905-4E0C-4828-8E28-FFC1FA049940}"/>
              </a:ext>
            </a:extLst>
          </p:cNvPr>
          <p:cNvSpPr>
            <a:spLocks noGrp="1"/>
          </p:cNvSpPr>
          <p:nvPr>
            <p:ph type="sldNum" sz="quarter" idx="12"/>
          </p:nvPr>
        </p:nvSpPr>
        <p:spPr/>
        <p:txBody>
          <a:bodyPr/>
          <a:lstStyle/>
          <a:p>
            <a:fld id="{89701147-74FD-4D1E-81EF-7008FBBD75E5}" type="slidenum">
              <a:rPr lang="en-150" smtClean="0"/>
              <a:t>‹#›</a:t>
            </a:fld>
            <a:endParaRPr lang="en-150"/>
          </a:p>
        </p:txBody>
      </p:sp>
    </p:spTree>
    <p:extLst>
      <p:ext uri="{BB962C8B-B14F-4D97-AF65-F5344CB8AC3E}">
        <p14:creationId xmlns:p14="http://schemas.microsoft.com/office/powerpoint/2010/main" val="3367404935"/>
      </p:ext>
    </p:extLst>
  </p:cSld>
  <p:clrMapOvr>
    <a:masterClrMapping/>
  </p:clrMapOvr>
  <p:transition spd="slow" advTm="2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3EB06-7EDF-41A7-B35D-BEC05D5EDCD0}"/>
              </a:ext>
            </a:extLst>
          </p:cNvPr>
          <p:cNvSpPr>
            <a:spLocks noGrp="1"/>
          </p:cNvSpPr>
          <p:nvPr>
            <p:ph type="title"/>
          </p:nvPr>
        </p:nvSpPr>
        <p:spPr/>
        <p:txBody>
          <a:bodyPr/>
          <a:lstStyle/>
          <a:p>
            <a:r>
              <a:rPr lang="en-US"/>
              <a:t>Click to edit Master title style</a:t>
            </a:r>
            <a:endParaRPr lang="en-150"/>
          </a:p>
        </p:txBody>
      </p:sp>
      <p:sp>
        <p:nvSpPr>
          <p:cNvPr id="3" name="Content Placeholder 2">
            <a:extLst>
              <a:ext uri="{FF2B5EF4-FFF2-40B4-BE49-F238E27FC236}">
                <a16:creationId xmlns:a16="http://schemas.microsoft.com/office/drawing/2014/main" id="{FC6C15AB-53F0-42F3-8007-4996026038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4" name="Content Placeholder 3">
            <a:extLst>
              <a:ext uri="{FF2B5EF4-FFF2-40B4-BE49-F238E27FC236}">
                <a16:creationId xmlns:a16="http://schemas.microsoft.com/office/drawing/2014/main" id="{353BD920-353E-4AB0-9E1E-2335465DFF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5" name="Date Placeholder 4">
            <a:extLst>
              <a:ext uri="{FF2B5EF4-FFF2-40B4-BE49-F238E27FC236}">
                <a16:creationId xmlns:a16="http://schemas.microsoft.com/office/drawing/2014/main" id="{0761C1F4-1713-4ABA-A53D-A1ED59E96E47}"/>
              </a:ext>
            </a:extLst>
          </p:cNvPr>
          <p:cNvSpPr>
            <a:spLocks noGrp="1"/>
          </p:cNvSpPr>
          <p:nvPr>
            <p:ph type="dt" sz="half" idx="10"/>
          </p:nvPr>
        </p:nvSpPr>
        <p:spPr/>
        <p:txBody>
          <a:bodyPr/>
          <a:lstStyle/>
          <a:p>
            <a:fld id="{5763C8D5-3578-46CB-B7A4-B5A06C187EB6}" type="datetimeFigureOut">
              <a:rPr lang="en-150" smtClean="0"/>
              <a:t>28/11/2021</a:t>
            </a:fld>
            <a:endParaRPr lang="en-150"/>
          </a:p>
        </p:txBody>
      </p:sp>
      <p:sp>
        <p:nvSpPr>
          <p:cNvPr id="6" name="Footer Placeholder 5">
            <a:extLst>
              <a:ext uri="{FF2B5EF4-FFF2-40B4-BE49-F238E27FC236}">
                <a16:creationId xmlns:a16="http://schemas.microsoft.com/office/drawing/2014/main" id="{03F6BBDE-6546-4E7A-BFF0-8AE11C36A964}"/>
              </a:ext>
            </a:extLst>
          </p:cNvPr>
          <p:cNvSpPr>
            <a:spLocks noGrp="1"/>
          </p:cNvSpPr>
          <p:nvPr>
            <p:ph type="ftr" sz="quarter" idx="11"/>
          </p:nvPr>
        </p:nvSpPr>
        <p:spPr/>
        <p:txBody>
          <a:bodyPr/>
          <a:lstStyle/>
          <a:p>
            <a:endParaRPr lang="en-150"/>
          </a:p>
        </p:txBody>
      </p:sp>
      <p:sp>
        <p:nvSpPr>
          <p:cNvPr id="7" name="Slide Number Placeholder 6">
            <a:extLst>
              <a:ext uri="{FF2B5EF4-FFF2-40B4-BE49-F238E27FC236}">
                <a16:creationId xmlns:a16="http://schemas.microsoft.com/office/drawing/2014/main" id="{8D2D751C-17F5-438A-9A6E-8DD542403A72}"/>
              </a:ext>
            </a:extLst>
          </p:cNvPr>
          <p:cNvSpPr>
            <a:spLocks noGrp="1"/>
          </p:cNvSpPr>
          <p:nvPr>
            <p:ph type="sldNum" sz="quarter" idx="12"/>
          </p:nvPr>
        </p:nvSpPr>
        <p:spPr/>
        <p:txBody>
          <a:bodyPr/>
          <a:lstStyle/>
          <a:p>
            <a:fld id="{89701147-74FD-4D1E-81EF-7008FBBD75E5}" type="slidenum">
              <a:rPr lang="en-150" smtClean="0"/>
              <a:t>‹#›</a:t>
            </a:fld>
            <a:endParaRPr lang="en-150"/>
          </a:p>
        </p:txBody>
      </p:sp>
    </p:spTree>
    <p:extLst>
      <p:ext uri="{BB962C8B-B14F-4D97-AF65-F5344CB8AC3E}">
        <p14:creationId xmlns:p14="http://schemas.microsoft.com/office/powerpoint/2010/main" val="2918832069"/>
      </p:ext>
    </p:extLst>
  </p:cSld>
  <p:clrMapOvr>
    <a:masterClrMapping/>
  </p:clrMapOvr>
  <p:transition spd="slow" advTm="2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D3CF-2365-4710-9B10-FAD8546D35AC}"/>
              </a:ext>
            </a:extLst>
          </p:cNvPr>
          <p:cNvSpPr>
            <a:spLocks noGrp="1"/>
          </p:cNvSpPr>
          <p:nvPr>
            <p:ph type="title"/>
          </p:nvPr>
        </p:nvSpPr>
        <p:spPr>
          <a:xfrm>
            <a:off x="839788" y="365125"/>
            <a:ext cx="10515600" cy="1325563"/>
          </a:xfrm>
        </p:spPr>
        <p:txBody>
          <a:bodyPr/>
          <a:lstStyle/>
          <a:p>
            <a:r>
              <a:rPr lang="en-US"/>
              <a:t>Click to edit Master title style</a:t>
            </a:r>
            <a:endParaRPr lang="en-150"/>
          </a:p>
        </p:txBody>
      </p:sp>
      <p:sp>
        <p:nvSpPr>
          <p:cNvPr id="3" name="Text Placeholder 2">
            <a:extLst>
              <a:ext uri="{FF2B5EF4-FFF2-40B4-BE49-F238E27FC236}">
                <a16:creationId xmlns:a16="http://schemas.microsoft.com/office/drawing/2014/main" id="{34F39BD9-398D-428E-9959-BB405E4B1A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0629E8-46E7-4E5C-8BA3-F203BEDB51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5" name="Text Placeholder 4">
            <a:extLst>
              <a:ext uri="{FF2B5EF4-FFF2-40B4-BE49-F238E27FC236}">
                <a16:creationId xmlns:a16="http://schemas.microsoft.com/office/drawing/2014/main" id="{062FF9E4-291F-43A1-9687-133B1C3256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CA0FBD-9873-40A2-9822-EA4846E2F9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7" name="Date Placeholder 6">
            <a:extLst>
              <a:ext uri="{FF2B5EF4-FFF2-40B4-BE49-F238E27FC236}">
                <a16:creationId xmlns:a16="http://schemas.microsoft.com/office/drawing/2014/main" id="{AECF8855-8AD1-4B6D-A010-42F76BD8C137}"/>
              </a:ext>
            </a:extLst>
          </p:cNvPr>
          <p:cNvSpPr>
            <a:spLocks noGrp="1"/>
          </p:cNvSpPr>
          <p:nvPr>
            <p:ph type="dt" sz="half" idx="10"/>
          </p:nvPr>
        </p:nvSpPr>
        <p:spPr/>
        <p:txBody>
          <a:bodyPr/>
          <a:lstStyle/>
          <a:p>
            <a:fld id="{5763C8D5-3578-46CB-B7A4-B5A06C187EB6}" type="datetimeFigureOut">
              <a:rPr lang="en-150" smtClean="0"/>
              <a:t>28/11/2021</a:t>
            </a:fld>
            <a:endParaRPr lang="en-150"/>
          </a:p>
        </p:txBody>
      </p:sp>
      <p:sp>
        <p:nvSpPr>
          <p:cNvPr id="8" name="Footer Placeholder 7">
            <a:extLst>
              <a:ext uri="{FF2B5EF4-FFF2-40B4-BE49-F238E27FC236}">
                <a16:creationId xmlns:a16="http://schemas.microsoft.com/office/drawing/2014/main" id="{57DD74DD-0DD5-4E2E-8A5B-41B970127E19}"/>
              </a:ext>
            </a:extLst>
          </p:cNvPr>
          <p:cNvSpPr>
            <a:spLocks noGrp="1"/>
          </p:cNvSpPr>
          <p:nvPr>
            <p:ph type="ftr" sz="quarter" idx="11"/>
          </p:nvPr>
        </p:nvSpPr>
        <p:spPr/>
        <p:txBody>
          <a:bodyPr/>
          <a:lstStyle/>
          <a:p>
            <a:endParaRPr lang="en-150"/>
          </a:p>
        </p:txBody>
      </p:sp>
      <p:sp>
        <p:nvSpPr>
          <p:cNvPr id="9" name="Slide Number Placeholder 8">
            <a:extLst>
              <a:ext uri="{FF2B5EF4-FFF2-40B4-BE49-F238E27FC236}">
                <a16:creationId xmlns:a16="http://schemas.microsoft.com/office/drawing/2014/main" id="{FE0DEF13-8C69-4F0D-BDFB-0BFB13E92376}"/>
              </a:ext>
            </a:extLst>
          </p:cNvPr>
          <p:cNvSpPr>
            <a:spLocks noGrp="1"/>
          </p:cNvSpPr>
          <p:nvPr>
            <p:ph type="sldNum" sz="quarter" idx="12"/>
          </p:nvPr>
        </p:nvSpPr>
        <p:spPr/>
        <p:txBody>
          <a:bodyPr/>
          <a:lstStyle/>
          <a:p>
            <a:fld id="{89701147-74FD-4D1E-81EF-7008FBBD75E5}" type="slidenum">
              <a:rPr lang="en-150" smtClean="0"/>
              <a:t>‹#›</a:t>
            </a:fld>
            <a:endParaRPr lang="en-150"/>
          </a:p>
        </p:txBody>
      </p:sp>
    </p:spTree>
    <p:extLst>
      <p:ext uri="{BB962C8B-B14F-4D97-AF65-F5344CB8AC3E}">
        <p14:creationId xmlns:p14="http://schemas.microsoft.com/office/powerpoint/2010/main" val="3482848801"/>
      </p:ext>
    </p:extLst>
  </p:cSld>
  <p:clrMapOvr>
    <a:masterClrMapping/>
  </p:clrMapOvr>
  <p:transition spd="slow" advTm="2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0713-9A34-437A-A598-0D3610917BEB}"/>
              </a:ext>
            </a:extLst>
          </p:cNvPr>
          <p:cNvSpPr>
            <a:spLocks noGrp="1"/>
          </p:cNvSpPr>
          <p:nvPr>
            <p:ph type="title"/>
          </p:nvPr>
        </p:nvSpPr>
        <p:spPr/>
        <p:txBody>
          <a:bodyPr/>
          <a:lstStyle/>
          <a:p>
            <a:r>
              <a:rPr lang="en-US"/>
              <a:t>Click to edit Master title style</a:t>
            </a:r>
            <a:endParaRPr lang="en-150"/>
          </a:p>
        </p:txBody>
      </p:sp>
      <p:sp>
        <p:nvSpPr>
          <p:cNvPr id="3" name="Date Placeholder 2">
            <a:extLst>
              <a:ext uri="{FF2B5EF4-FFF2-40B4-BE49-F238E27FC236}">
                <a16:creationId xmlns:a16="http://schemas.microsoft.com/office/drawing/2014/main" id="{326BC3B0-D02C-4BDD-9007-C930D3C85591}"/>
              </a:ext>
            </a:extLst>
          </p:cNvPr>
          <p:cNvSpPr>
            <a:spLocks noGrp="1"/>
          </p:cNvSpPr>
          <p:nvPr>
            <p:ph type="dt" sz="half" idx="10"/>
          </p:nvPr>
        </p:nvSpPr>
        <p:spPr/>
        <p:txBody>
          <a:bodyPr/>
          <a:lstStyle/>
          <a:p>
            <a:fld id="{5763C8D5-3578-46CB-B7A4-B5A06C187EB6}" type="datetimeFigureOut">
              <a:rPr lang="en-150" smtClean="0"/>
              <a:t>28/11/2021</a:t>
            </a:fld>
            <a:endParaRPr lang="en-150"/>
          </a:p>
        </p:txBody>
      </p:sp>
      <p:sp>
        <p:nvSpPr>
          <p:cNvPr id="4" name="Footer Placeholder 3">
            <a:extLst>
              <a:ext uri="{FF2B5EF4-FFF2-40B4-BE49-F238E27FC236}">
                <a16:creationId xmlns:a16="http://schemas.microsoft.com/office/drawing/2014/main" id="{CBD16D9B-4940-4BC0-B384-BC43B4EF0402}"/>
              </a:ext>
            </a:extLst>
          </p:cNvPr>
          <p:cNvSpPr>
            <a:spLocks noGrp="1"/>
          </p:cNvSpPr>
          <p:nvPr>
            <p:ph type="ftr" sz="quarter" idx="11"/>
          </p:nvPr>
        </p:nvSpPr>
        <p:spPr/>
        <p:txBody>
          <a:bodyPr/>
          <a:lstStyle/>
          <a:p>
            <a:endParaRPr lang="en-150"/>
          </a:p>
        </p:txBody>
      </p:sp>
      <p:sp>
        <p:nvSpPr>
          <p:cNvPr id="5" name="Slide Number Placeholder 4">
            <a:extLst>
              <a:ext uri="{FF2B5EF4-FFF2-40B4-BE49-F238E27FC236}">
                <a16:creationId xmlns:a16="http://schemas.microsoft.com/office/drawing/2014/main" id="{993A441D-4DF9-43F9-9562-AA60AE7BD0E9}"/>
              </a:ext>
            </a:extLst>
          </p:cNvPr>
          <p:cNvSpPr>
            <a:spLocks noGrp="1"/>
          </p:cNvSpPr>
          <p:nvPr>
            <p:ph type="sldNum" sz="quarter" idx="12"/>
          </p:nvPr>
        </p:nvSpPr>
        <p:spPr/>
        <p:txBody>
          <a:bodyPr/>
          <a:lstStyle/>
          <a:p>
            <a:fld id="{89701147-74FD-4D1E-81EF-7008FBBD75E5}" type="slidenum">
              <a:rPr lang="en-150" smtClean="0"/>
              <a:t>‹#›</a:t>
            </a:fld>
            <a:endParaRPr lang="en-150"/>
          </a:p>
        </p:txBody>
      </p:sp>
    </p:spTree>
    <p:extLst>
      <p:ext uri="{BB962C8B-B14F-4D97-AF65-F5344CB8AC3E}">
        <p14:creationId xmlns:p14="http://schemas.microsoft.com/office/powerpoint/2010/main" val="1921373374"/>
      </p:ext>
    </p:extLst>
  </p:cSld>
  <p:clrMapOvr>
    <a:masterClrMapping/>
  </p:clrMapOvr>
  <p:transition spd="slow" advTm="2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6D0DA4-89EF-4DBF-B5BC-183297EFD396}"/>
              </a:ext>
            </a:extLst>
          </p:cNvPr>
          <p:cNvSpPr>
            <a:spLocks noGrp="1"/>
          </p:cNvSpPr>
          <p:nvPr>
            <p:ph type="dt" sz="half" idx="10"/>
          </p:nvPr>
        </p:nvSpPr>
        <p:spPr/>
        <p:txBody>
          <a:bodyPr/>
          <a:lstStyle/>
          <a:p>
            <a:fld id="{5763C8D5-3578-46CB-B7A4-B5A06C187EB6}" type="datetimeFigureOut">
              <a:rPr lang="en-150" smtClean="0"/>
              <a:t>28/11/2021</a:t>
            </a:fld>
            <a:endParaRPr lang="en-150"/>
          </a:p>
        </p:txBody>
      </p:sp>
      <p:sp>
        <p:nvSpPr>
          <p:cNvPr id="3" name="Footer Placeholder 2">
            <a:extLst>
              <a:ext uri="{FF2B5EF4-FFF2-40B4-BE49-F238E27FC236}">
                <a16:creationId xmlns:a16="http://schemas.microsoft.com/office/drawing/2014/main" id="{8721EFED-D7C4-427F-8C5C-AC42CD2BF404}"/>
              </a:ext>
            </a:extLst>
          </p:cNvPr>
          <p:cNvSpPr>
            <a:spLocks noGrp="1"/>
          </p:cNvSpPr>
          <p:nvPr>
            <p:ph type="ftr" sz="quarter" idx="11"/>
          </p:nvPr>
        </p:nvSpPr>
        <p:spPr/>
        <p:txBody>
          <a:bodyPr/>
          <a:lstStyle/>
          <a:p>
            <a:endParaRPr lang="en-150"/>
          </a:p>
        </p:txBody>
      </p:sp>
      <p:sp>
        <p:nvSpPr>
          <p:cNvPr id="4" name="Slide Number Placeholder 3">
            <a:extLst>
              <a:ext uri="{FF2B5EF4-FFF2-40B4-BE49-F238E27FC236}">
                <a16:creationId xmlns:a16="http://schemas.microsoft.com/office/drawing/2014/main" id="{767E4306-2CD7-4F44-8D5D-F63A562ED771}"/>
              </a:ext>
            </a:extLst>
          </p:cNvPr>
          <p:cNvSpPr>
            <a:spLocks noGrp="1"/>
          </p:cNvSpPr>
          <p:nvPr>
            <p:ph type="sldNum" sz="quarter" idx="12"/>
          </p:nvPr>
        </p:nvSpPr>
        <p:spPr/>
        <p:txBody>
          <a:bodyPr/>
          <a:lstStyle/>
          <a:p>
            <a:fld id="{89701147-74FD-4D1E-81EF-7008FBBD75E5}" type="slidenum">
              <a:rPr lang="en-150" smtClean="0"/>
              <a:t>‹#›</a:t>
            </a:fld>
            <a:endParaRPr lang="en-150"/>
          </a:p>
        </p:txBody>
      </p:sp>
    </p:spTree>
    <p:extLst>
      <p:ext uri="{BB962C8B-B14F-4D97-AF65-F5344CB8AC3E}">
        <p14:creationId xmlns:p14="http://schemas.microsoft.com/office/powerpoint/2010/main" val="2336356868"/>
      </p:ext>
    </p:extLst>
  </p:cSld>
  <p:clrMapOvr>
    <a:masterClrMapping/>
  </p:clrMapOvr>
  <p:transition spd="slow" advTm="2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099E-9322-441A-8D92-0D536E6383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150"/>
          </a:p>
        </p:txBody>
      </p:sp>
      <p:sp>
        <p:nvSpPr>
          <p:cNvPr id="3" name="Content Placeholder 2">
            <a:extLst>
              <a:ext uri="{FF2B5EF4-FFF2-40B4-BE49-F238E27FC236}">
                <a16:creationId xmlns:a16="http://schemas.microsoft.com/office/drawing/2014/main" id="{F955EE71-0768-461A-BE9F-D256AFB665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4" name="Text Placeholder 3">
            <a:extLst>
              <a:ext uri="{FF2B5EF4-FFF2-40B4-BE49-F238E27FC236}">
                <a16:creationId xmlns:a16="http://schemas.microsoft.com/office/drawing/2014/main" id="{455C3DFC-28EE-4961-9C81-25EADC5C4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67A62-DC36-4959-A117-C8408392C69D}"/>
              </a:ext>
            </a:extLst>
          </p:cNvPr>
          <p:cNvSpPr>
            <a:spLocks noGrp="1"/>
          </p:cNvSpPr>
          <p:nvPr>
            <p:ph type="dt" sz="half" idx="10"/>
          </p:nvPr>
        </p:nvSpPr>
        <p:spPr/>
        <p:txBody>
          <a:bodyPr/>
          <a:lstStyle/>
          <a:p>
            <a:fld id="{5763C8D5-3578-46CB-B7A4-B5A06C187EB6}" type="datetimeFigureOut">
              <a:rPr lang="en-150" smtClean="0"/>
              <a:t>28/11/2021</a:t>
            </a:fld>
            <a:endParaRPr lang="en-150"/>
          </a:p>
        </p:txBody>
      </p:sp>
      <p:sp>
        <p:nvSpPr>
          <p:cNvPr id="6" name="Footer Placeholder 5">
            <a:extLst>
              <a:ext uri="{FF2B5EF4-FFF2-40B4-BE49-F238E27FC236}">
                <a16:creationId xmlns:a16="http://schemas.microsoft.com/office/drawing/2014/main" id="{47EE966B-9D55-4B5F-A8E4-AC9954D60C40}"/>
              </a:ext>
            </a:extLst>
          </p:cNvPr>
          <p:cNvSpPr>
            <a:spLocks noGrp="1"/>
          </p:cNvSpPr>
          <p:nvPr>
            <p:ph type="ftr" sz="quarter" idx="11"/>
          </p:nvPr>
        </p:nvSpPr>
        <p:spPr/>
        <p:txBody>
          <a:bodyPr/>
          <a:lstStyle/>
          <a:p>
            <a:endParaRPr lang="en-150"/>
          </a:p>
        </p:txBody>
      </p:sp>
      <p:sp>
        <p:nvSpPr>
          <p:cNvPr id="7" name="Slide Number Placeholder 6">
            <a:extLst>
              <a:ext uri="{FF2B5EF4-FFF2-40B4-BE49-F238E27FC236}">
                <a16:creationId xmlns:a16="http://schemas.microsoft.com/office/drawing/2014/main" id="{07949421-FEE5-41ED-BD71-C28E40594E5A}"/>
              </a:ext>
            </a:extLst>
          </p:cNvPr>
          <p:cNvSpPr>
            <a:spLocks noGrp="1"/>
          </p:cNvSpPr>
          <p:nvPr>
            <p:ph type="sldNum" sz="quarter" idx="12"/>
          </p:nvPr>
        </p:nvSpPr>
        <p:spPr/>
        <p:txBody>
          <a:bodyPr/>
          <a:lstStyle/>
          <a:p>
            <a:fld id="{89701147-74FD-4D1E-81EF-7008FBBD75E5}" type="slidenum">
              <a:rPr lang="en-150" smtClean="0"/>
              <a:t>‹#›</a:t>
            </a:fld>
            <a:endParaRPr lang="en-150"/>
          </a:p>
        </p:txBody>
      </p:sp>
    </p:spTree>
    <p:extLst>
      <p:ext uri="{BB962C8B-B14F-4D97-AF65-F5344CB8AC3E}">
        <p14:creationId xmlns:p14="http://schemas.microsoft.com/office/powerpoint/2010/main" val="2571418416"/>
      </p:ext>
    </p:extLst>
  </p:cSld>
  <p:clrMapOvr>
    <a:masterClrMapping/>
  </p:clrMapOvr>
  <p:transition spd="slow" advTm="2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DFC3-7D15-4A4A-9414-C7A00E1B2A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150"/>
          </a:p>
        </p:txBody>
      </p:sp>
      <p:sp>
        <p:nvSpPr>
          <p:cNvPr id="3" name="Picture Placeholder 2">
            <a:extLst>
              <a:ext uri="{FF2B5EF4-FFF2-40B4-BE49-F238E27FC236}">
                <a16:creationId xmlns:a16="http://schemas.microsoft.com/office/drawing/2014/main" id="{C83B7CB5-2422-4994-9679-0EE1531D30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150"/>
          </a:p>
        </p:txBody>
      </p:sp>
      <p:sp>
        <p:nvSpPr>
          <p:cNvPr id="4" name="Text Placeholder 3">
            <a:extLst>
              <a:ext uri="{FF2B5EF4-FFF2-40B4-BE49-F238E27FC236}">
                <a16:creationId xmlns:a16="http://schemas.microsoft.com/office/drawing/2014/main" id="{C9422C07-DB17-47B1-95C5-BA246A2D9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81E1F8-8215-4623-B04F-7C996056C1FC}"/>
              </a:ext>
            </a:extLst>
          </p:cNvPr>
          <p:cNvSpPr>
            <a:spLocks noGrp="1"/>
          </p:cNvSpPr>
          <p:nvPr>
            <p:ph type="dt" sz="half" idx="10"/>
          </p:nvPr>
        </p:nvSpPr>
        <p:spPr/>
        <p:txBody>
          <a:bodyPr/>
          <a:lstStyle/>
          <a:p>
            <a:fld id="{5763C8D5-3578-46CB-B7A4-B5A06C187EB6}" type="datetimeFigureOut">
              <a:rPr lang="en-150" smtClean="0"/>
              <a:t>28/11/2021</a:t>
            </a:fld>
            <a:endParaRPr lang="en-150"/>
          </a:p>
        </p:txBody>
      </p:sp>
      <p:sp>
        <p:nvSpPr>
          <p:cNvPr id="6" name="Footer Placeholder 5">
            <a:extLst>
              <a:ext uri="{FF2B5EF4-FFF2-40B4-BE49-F238E27FC236}">
                <a16:creationId xmlns:a16="http://schemas.microsoft.com/office/drawing/2014/main" id="{AC1AB13F-621D-43CE-80A9-96B3844F6E7B}"/>
              </a:ext>
            </a:extLst>
          </p:cNvPr>
          <p:cNvSpPr>
            <a:spLocks noGrp="1"/>
          </p:cNvSpPr>
          <p:nvPr>
            <p:ph type="ftr" sz="quarter" idx="11"/>
          </p:nvPr>
        </p:nvSpPr>
        <p:spPr/>
        <p:txBody>
          <a:bodyPr/>
          <a:lstStyle/>
          <a:p>
            <a:endParaRPr lang="en-150"/>
          </a:p>
        </p:txBody>
      </p:sp>
      <p:sp>
        <p:nvSpPr>
          <p:cNvPr id="7" name="Slide Number Placeholder 6">
            <a:extLst>
              <a:ext uri="{FF2B5EF4-FFF2-40B4-BE49-F238E27FC236}">
                <a16:creationId xmlns:a16="http://schemas.microsoft.com/office/drawing/2014/main" id="{0002F676-6420-48E2-A7E6-7DB31E8BE542}"/>
              </a:ext>
            </a:extLst>
          </p:cNvPr>
          <p:cNvSpPr>
            <a:spLocks noGrp="1"/>
          </p:cNvSpPr>
          <p:nvPr>
            <p:ph type="sldNum" sz="quarter" idx="12"/>
          </p:nvPr>
        </p:nvSpPr>
        <p:spPr/>
        <p:txBody>
          <a:bodyPr/>
          <a:lstStyle/>
          <a:p>
            <a:fld id="{89701147-74FD-4D1E-81EF-7008FBBD75E5}" type="slidenum">
              <a:rPr lang="en-150" smtClean="0"/>
              <a:t>‹#›</a:t>
            </a:fld>
            <a:endParaRPr lang="en-150"/>
          </a:p>
        </p:txBody>
      </p:sp>
    </p:spTree>
    <p:extLst>
      <p:ext uri="{BB962C8B-B14F-4D97-AF65-F5344CB8AC3E}">
        <p14:creationId xmlns:p14="http://schemas.microsoft.com/office/powerpoint/2010/main" val="4196217830"/>
      </p:ext>
    </p:extLst>
  </p:cSld>
  <p:clrMapOvr>
    <a:masterClrMapping/>
  </p:clrMapOvr>
  <p:transition spd="slow" advTm="2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21000">
              <a:srgbClr val="002060"/>
            </a:gs>
            <a:gs pos="100000">
              <a:schemeClr val="accent1">
                <a:lumMod val="57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8640EA-81EB-4F66-80B3-E08CA271CB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150"/>
          </a:p>
        </p:txBody>
      </p:sp>
      <p:sp>
        <p:nvSpPr>
          <p:cNvPr id="3" name="Text Placeholder 2">
            <a:extLst>
              <a:ext uri="{FF2B5EF4-FFF2-40B4-BE49-F238E27FC236}">
                <a16:creationId xmlns:a16="http://schemas.microsoft.com/office/drawing/2014/main" id="{459964DF-D281-4DFE-B077-A979D4A513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4" name="Date Placeholder 3">
            <a:extLst>
              <a:ext uri="{FF2B5EF4-FFF2-40B4-BE49-F238E27FC236}">
                <a16:creationId xmlns:a16="http://schemas.microsoft.com/office/drawing/2014/main" id="{5AC495DF-D07D-4A68-840D-60BEDC757B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C8D5-3578-46CB-B7A4-B5A06C187EB6}" type="datetimeFigureOut">
              <a:rPr lang="en-150" smtClean="0"/>
              <a:t>28/11/2021</a:t>
            </a:fld>
            <a:endParaRPr lang="en-150"/>
          </a:p>
        </p:txBody>
      </p:sp>
      <p:sp>
        <p:nvSpPr>
          <p:cNvPr id="5" name="Footer Placeholder 4">
            <a:extLst>
              <a:ext uri="{FF2B5EF4-FFF2-40B4-BE49-F238E27FC236}">
                <a16:creationId xmlns:a16="http://schemas.microsoft.com/office/drawing/2014/main" id="{4EFC5D44-2622-4E08-ADB0-DAC185940A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150"/>
          </a:p>
        </p:txBody>
      </p:sp>
      <p:sp>
        <p:nvSpPr>
          <p:cNvPr id="6" name="Slide Number Placeholder 5">
            <a:extLst>
              <a:ext uri="{FF2B5EF4-FFF2-40B4-BE49-F238E27FC236}">
                <a16:creationId xmlns:a16="http://schemas.microsoft.com/office/drawing/2014/main" id="{26314D51-B3A3-4203-A401-B43A8E6914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01147-74FD-4D1E-81EF-7008FBBD75E5}" type="slidenum">
              <a:rPr lang="en-150" smtClean="0"/>
              <a:t>‹#›</a:t>
            </a:fld>
            <a:endParaRPr lang="en-150"/>
          </a:p>
        </p:txBody>
      </p:sp>
    </p:spTree>
    <p:extLst>
      <p:ext uri="{BB962C8B-B14F-4D97-AF65-F5344CB8AC3E}">
        <p14:creationId xmlns:p14="http://schemas.microsoft.com/office/powerpoint/2010/main" val="3526801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2000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150"/>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image" Target="../media/image17.png"/><Relationship Id="rId2" Type="http://schemas.openxmlformats.org/officeDocument/2006/relationships/hyperlink" Target="http://www.amg-hospitality.com/" TargetMode="Externa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mg-hospitality.com/" TargetMode="External"/><Relationship Id="rId1" Type="http://schemas.openxmlformats.org/officeDocument/2006/relationships/slideLayout" Target="../slideLayouts/slideLayout7.xml"/><Relationship Id="rId5" Type="http://schemas.openxmlformats.org/officeDocument/2006/relationships/hyperlink" Target="mailto:info@amg-hospitality.com?subject=Email%20me" TargetMode="External"/><Relationship Id="rId4" Type="http://schemas.openxmlformats.org/officeDocument/2006/relationships/hyperlink" Target="amg-hospitality.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8E652-4633-4B99-9344-FA5CE0BE9C9D}"/>
              </a:ext>
            </a:extLst>
          </p:cNvPr>
          <p:cNvSpPr>
            <a:spLocks noGrp="1"/>
          </p:cNvSpPr>
          <p:nvPr>
            <p:ph type="ctrTitle"/>
          </p:nvPr>
        </p:nvSpPr>
        <p:spPr>
          <a:gradFill>
            <a:gsLst>
              <a:gs pos="50000">
                <a:schemeClr val="bg2">
                  <a:lumMod val="10000"/>
                </a:schemeClr>
              </a:gs>
              <a:gs pos="100000">
                <a:schemeClr val="accent1">
                  <a:lumMod val="57000"/>
                </a:schemeClr>
              </a:gs>
            </a:gsLst>
            <a:path path="shape">
              <a:fillToRect l="50000" t="50000" r="50000" b="50000"/>
            </a:path>
          </a:gradFill>
          <a:ln>
            <a:solidFill>
              <a:schemeClr val="tx1">
                <a:lumMod val="95000"/>
                <a:lumOff val="5000"/>
              </a:schemeClr>
            </a:solidFill>
          </a:ln>
        </p:spPr>
        <p:txBody>
          <a:bodyPr/>
          <a:lstStyle/>
          <a:p>
            <a:r>
              <a:rPr lang="en-US" b="1" dirty="0">
                <a:solidFill>
                  <a:srgbClr val="002060"/>
                </a:solidFill>
                <a:latin typeface="Algerian" panose="04020705040A02060702" pitchFamily="82" charset="0"/>
              </a:rPr>
              <a:t>                   </a:t>
            </a:r>
            <a:endParaRPr lang="en-150" b="1" dirty="0">
              <a:solidFill>
                <a:srgbClr val="002060"/>
              </a:solidFill>
              <a:latin typeface="Algerian" panose="04020705040A02060702" pitchFamily="82" charset="0"/>
            </a:endParaRPr>
          </a:p>
        </p:txBody>
      </p:sp>
      <p:sp>
        <p:nvSpPr>
          <p:cNvPr id="3" name="Subtitle 2">
            <a:extLst>
              <a:ext uri="{FF2B5EF4-FFF2-40B4-BE49-F238E27FC236}">
                <a16:creationId xmlns:a16="http://schemas.microsoft.com/office/drawing/2014/main" id="{21176000-24A0-4CD8-93B2-FC978EA775AE}"/>
              </a:ext>
            </a:extLst>
          </p:cNvPr>
          <p:cNvSpPr>
            <a:spLocks noGrp="1"/>
          </p:cNvSpPr>
          <p:nvPr>
            <p:ph type="subTitle" idx="1"/>
          </p:nvPr>
        </p:nvSpPr>
        <p:spPr>
          <a:xfrm>
            <a:off x="1524000" y="4389829"/>
            <a:ext cx="9144000" cy="1655762"/>
          </a:xfrm>
          <a:gradFill>
            <a:gsLst>
              <a:gs pos="50000">
                <a:schemeClr val="tx1">
                  <a:lumMod val="95000"/>
                  <a:lumOff val="5000"/>
                </a:schemeClr>
              </a:gs>
              <a:gs pos="100000">
                <a:schemeClr val="accent1">
                  <a:lumMod val="57000"/>
                </a:schemeClr>
              </a:gs>
            </a:gsLst>
            <a:path path="shape">
              <a:fillToRect l="50000" t="50000" r="50000" b="50000"/>
            </a:path>
          </a:gradFill>
        </p:spPr>
        <p:txBody>
          <a:bodyPr>
            <a:normAutofit/>
          </a:bodyPr>
          <a:lstStyle/>
          <a:p>
            <a:endParaRPr lang="ar-EG" sz="4000" dirty="0">
              <a:solidFill>
                <a:srgbClr val="D0980C"/>
              </a:solidFill>
              <a:latin typeface="Copperplate Gothic Bold" panose="020E0705020206020404" pitchFamily="34" charset="0"/>
            </a:endParaRPr>
          </a:p>
          <a:p>
            <a:r>
              <a:rPr lang="en-US" sz="3200" dirty="0">
                <a:solidFill>
                  <a:srgbClr val="B8860B"/>
                </a:solidFill>
                <a:latin typeface="Copperplate Gothic Bold" panose="020E0705020206020404" pitchFamily="34" charset="0"/>
              </a:rPr>
              <a:t>Developing Hospitality Investments</a:t>
            </a:r>
            <a:endParaRPr lang="en-150" sz="3200" dirty="0">
              <a:solidFill>
                <a:srgbClr val="B8860B"/>
              </a:solidFill>
              <a:latin typeface="Copperplate Gothic Bold" panose="020E0705020206020404" pitchFamily="34" charset="0"/>
            </a:endParaRPr>
          </a:p>
        </p:txBody>
      </p:sp>
      <p:pic>
        <p:nvPicPr>
          <p:cNvPr id="5" name="Picture 4">
            <a:extLst>
              <a:ext uri="{FF2B5EF4-FFF2-40B4-BE49-F238E27FC236}">
                <a16:creationId xmlns:a16="http://schemas.microsoft.com/office/drawing/2014/main" id="{027020E7-0585-4873-BA1C-E93B294C6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9138" y="1815921"/>
            <a:ext cx="4333724" cy="1011706"/>
          </a:xfrm>
          <a:prstGeom prst="rect">
            <a:avLst/>
          </a:prstGeom>
        </p:spPr>
      </p:pic>
    </p:spTree>
    <p:extLst>
      <p:ext uri="{BB962C8B-B14F-4D97-AF65-F5344CB8AC3E}">
        <p14:creationId xmlns:p14="http://schemas.microsoft.com/office/powerpoint/2010/main" val="4215422174"/>
      </p:ext>
    </p:extLst>
  </p:cSld>
  <p:clrMapOvr>
    <a:masterClrMapping/>
  </p:clrMapOvr>
  <p:transition spd="slow" advTm="10000">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5CA708-501F-478B-933F-C72BEC8BB3FB}"/>
              </a:ext>
            </a:extLst>
          </p:cNvPr>
          <p:cNvSpPr txBox="1"/>
          <p:nvPr/>
        </p:nvSpPr>
        <p:spPr>
          <a:xfrm>
            <a:off x="637674" y="3031958"/>
            <a:ext cx="3395866" cy="584775"/>
          </a:xfrm>
          <a:prstGeom prst="rect">
            <a:avLst/>
          </a:prstGeom>
          <a:noFill/>
        </p:spPr>
        <p:txBody>
          <a:bodyPr wrap="none" rtlCol="0">
            <a:spAutoFit/>
          </a:bodyPr>
          <a:lstStyle/>
          <a:p>
            <a:r>
              <a:rPr lang="en-US" sz="3200" dirty="0">
                <a:solidFill>
                  <a:schemeClr val="accent4">
                    <a:lumMod val="75000"/>
                  </a:schemeClr>
                </a:solidFill>
                <a:latin typeface="Bernard MT Condensed" panose="02050806060905020404" pitchFamily="18" charset="0"/>
              </a:rPr>
              <a:t>Value ADDED Service</a:t>
            </a:r>
            <a:endParaRPr lang="en-150" sz="3200" dirty="0">
              <a:solidFill>
                <a:schemeClr val="accent4">
                  <a:lumMod val="75000"/>
                </a:schemeClr>
              </a:solidFill>
              <a:latin typeface="Bernard MT Condensed" panose="02050806060905020404" pitchFamily="18" charset="0"/>
            </a:endParaRPr>
          </a:p>
        </p:txBody>
      </p:sp>
      <p:sp>
        <p:nvSpPr>
          <p:cNvPr id="3" name="TextBox 2">
            <a:extLst>
              <a:ext uri="{FF2B5EF4-FFF2-40B4-BE49-F238E27FC236}">
                <a16:creationId xmlns:a16="http://schemas.microsoft.com/office/drawing/2014/main" id="{F5BB605F-2EB5-45BA-AB70-FB0D20B5C77B}"/>
              </a:ext>
            </a:extLst>
          </p:cNvPr>
          <p:cNvSpPr txBox="1"/>
          <p:nvPr/>
        </p:nvSpPr>
        <p:spPr>
          <a:xfrm>
            <a:off x="878305" y="4500953"/>
            <a:ext cx="4431662" cy="1754326"/>
          </a:xfrm>
          <a:prstGeom prst="rect">
            <a:avLst/>
          </a:prstGeom>
          <a:noFill/>
        </p:spPr>
        <p:txBody>
          <a:bodyPr wrap="none" rtlCol="0">
            <a:spAutoFit/>
          </a:bodyPr>
          <a:lstStyle/>
          <a:p>
            <a:r>
              <a:rPr lang="en-US" dirty="0">
                <a:solidFill>
                  <a:schemeClr val="accent4">
                    <a:lumMod val="60000"/>
                    <a:lumOff val="40000"/>
                  </a:schemeClr>
                </a:solidFill>
              </a:rPr>
              <a:t>Adding to all what’s been offered, </a:t>
            </a:r>
          </a:p>
          <a:p>
            <a:r>
              <a:rPr lang="en-US" dirty="0">
                <a:solidFill>
                  <a:schemeClr val="accent4">
                    <a:lumMod val="60000"/>
                    <a:lumOff val="40000"/>
                  </a:schemeClr>
                </a:solidFill>
              </a:rPr>
              <a:t>AMG HOSPITALITY LLC. Offers its preferred </a:t>
            </a:r>
          </a:p>
          <a:p>
            <a:r>
              <a:rPr lang="en-US" dirty="0">
                <a:solidFill>
                  <a:schemeClr val="accent4">
                    <a:lumMod val="60000"/>
                    <a:lumOff val="40000"/>
                  </a:schemeClr>
                </a:solidFill>
              </a:rPr>
              <a:t>partners of Development Companies, </a:t>
            </a:r>
          </a:p>
          <a:p>
            <a:r>
              <a:rPr lang="en-US" dirty="0">
                <a:solidFill>
                  <a:schemeClr val="accent4">
                    <a:lumMod val="60000"/>
                    <a:lumOff val="40000"/>
                  </a:schemeClr>
                </a:solidFill>
              </a:rPr>
              <a:t>A Special Branded &amp; Uniformed Services of </a:t>
            </a:r>
          </a:p>
          <a:p>
            <a:r>
              <a:rPr lang="en-US" dirty="0">
                <a:solidFill>
                  <a:schemeClr val="accent4">
                    <a:lumMod val="60000"/>
                    <a:lumOff val="40000"/>
                  </a:schemeClr>
                </a:solidFill>
              </a:rPr>
              <a:t>Concierge, F&amp;B Services &amp; Housekeeping </a:t>
            </a:r>
          </a:p>
          <a:p>
            <a:r>
              <a:rPr lang="en-US" dirty="0">
                <a:solidFill>
                  <a:schemeClr val="accent4">
                    <a:lumMod val="60000"/>
                    <a:lumOff val="40000"/>
                  </a:schemeClr>
                </a:solidFill>
              </a:rPr>
              <a:t>During the Frequent Conferences and Events.</a:t>
            </a:r>
            <a:endParaRPr lang="en-15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CDECBC61-A82D-4263-A155-51CCF8DAFC45}"/>
              </a:ext>
            </a:extLst>
          </p:cNvPr>
          <p:cNvSpPr txBox="1"/>
          <p:nvPr/>
        </p:nvSpPr>
        <p:spPr>
          <a:xfrm>
            <a:off x="8083694" y="3068053"/>
            <a:ext cx="3398687" cy="584775"/>
          </a:xfrm>
          <a:prstGeom prst="rect">
            <a:avLst/>
          </a:prstGeom>
          <a:noFill/>
        </p:spPr>
        <p:txBody>
          <a:bodyPr wrap="none" rtlCol="0">
            <a:spAutoFit/>
          </a:bodyPr>
          <a:lstStyle/>
          <a:p>
            <a:pPr algn="r"/>
            <a:r>
              <a:rPr lang="ar-EG" sz="3200" b="1" dirty="0">
                <a:solidFill>
                  <a:schemeClr val="accent4">
                    <a:lumMod val="75000"/>
                  </a:schemeClr>
                </a:solidFill>
                <a:latin typeface="Bernard MT Condensed" panose="02050806060905020404" pitchFamily="18" charset="0"/>
              </a:rPr>
              <a:t>خدمات إضافية ذات قيمة</a:t>
            </a:r>
            <a:endParaRPr lang="en-150" sz="3200" b="1" dirty="0">
              <a:solidFill>
                <a:schemeClr val="accent4">
                  <a:lumMod val="75000"/>
                </a:schemeClr>
              </a:solidFill>
              <a:latin typeface="Bernard MT Condensed" panose="02050806060905020404" pitchFamily="18" charset="0"/>
            </a:endParaRPr>
          </a:p>
        </p:txBody>
      </p:sp>
      <p:sp>
        <p:nvSpPr>
          <p:cNvPr id="5" name="TextBox 4">
            <a:extLst>
              <a:ext uri="{FF2B5EF4-FFF2-40B4-BE49-F238E27FC236}">
                <a16:creationId xmlns:a16="http://schemas.microsoft.com/office/drawing/2014/main" id="{04328C25-EEE3-4DCB-AC43-E887387E7555}"/>
              </a:ext>
            </a:extLst>
          </p:cNvPr>
          <p:cNvSpPr txBox="1"/>
          <p:nvPr/>
        </p:nvSpPr>
        <p:spPr>
          <a:xfrm>
            <a:off x="5478145" y="4537049"/>
            <a:ext cx="5905783" cy="1200329"/>
          </a:xfrm>
          <a:prstGeom prst="rect">
            <a:avLst/>
          </a:prstGeom>
          <a:noFill/>
        </p:spPr>
        <p:txBody>
          <a:bodyPr wrap="none" rtlCol="0">
            <a:spAutoFit/>
          </a:bodyPr>
          <a:lstStyle/>
          <a:p>
            <a:pPr algn="r"/>
            <a:r>
              <a:rPr lang="ar-EG" dirty="0">
                <a:solidFill>
                  <a:schemeClr val="accent4">
                    <a:lumMod val="60000"/>
                    <a:lumOff val="40000"/>
                  </a:schemeClr>
                </a:solidFill>
              </a:rPr>
              <a:t>بالإضافة الى كل ما سبق تقوم شركة </a:t>
            </a:r>
            <a:r>
              <a:rPr lang="ar-EG" dirty="0">
                <a:solidFill>
                  <a:schemeClr val="accent4">
                    <a:lumMod val="60000"/>
                    <a:lumOff val="40000"/>
                  </a:schemeClr>
                </a:solidFill>
                <a:cs typeface="+mj-cs"/>
              </a:rPr>
              <a:t>إيه إم جي هوسبيتاليتي لشركاء النجاح </a:t>
            </a:r>
          </a:p>
          <a:p>
            <a:pPr algn="r"/>
            <a:r>
              <a:rPr lang="ar-EG" dirty="0">
                <a:solidFill>
                  <a:schemeClr val="accent4">
                    <a:lumMod val="60000"/>
                    <a:lumOff val="40000"/>
                  </a:schemeClr>
                </a:solidFill>
                <a:cs typeface="+mj-cs"/>
              </a:rPr>
              <a:t>من المطورين العقاريين بتقديم جميع خدمات الاستقبال والاستعلامات وخدمات</a:t>
            </a:r>
          </a:p>
          <a:p>
            <a:pPr algn="r"/>
            <a:r>
              <a:rPr lang="ar-EG" dirty="0">
                <a:solidFill>
                  <a:schemeClr val="accent4">
                    <a:lumMod val="60000"/>
                    <a:lumOff val="40000"/>
                  </a:schemeClr>
                </a:solidFill>
                <a:cs typeface="+mj-cs"/>
              </a:rPr>
              <a:t>الأغذية والمشروبات </a:t>
            </a:r>
            <a:r>
              <a:rPr lang="ar-EG" dirty="0" err="1">
                <a:solidFill>
                  <a:schemeClr val="accent4">
                    <a:lumMod val="60000"/>
                    <a:lumOff val="40000"/>
                  </a:schemeClr>
                </a:solidFill>
                <a:cs typeface="+mj-cs"/>
              </a:rPr>
              <a:t>بيونيفورم</a:t>
            </a:r>
            <a:r>
              <a:rPr lang="ar-EG" dirty="0">
                <a:solidFill>
                  <a:schemeClr val="accent4">
                    <a:lumMod val="60000"/>
                    <a:lumOff val="40000"/>
                  </a:schemeClr>
                </a:solidFill>
                <a:cs typeface="+mj-cs"/>
              </a:rPr>
              <a:t> ولوجو البراند والشركة في جميع المؤتمرات </a:t>
            </a:r>
          </a:p>
          <a:p>
            <a:pPr algn="r"/>
            <a:r>
              <a:rPr lang="ar-EG" dirty="0">
                <a:solidFill>
                  <a:schemeClr val="accent4">
                    <a:lumMod val="60000"/>
                    <a:lumOff val="40000"/>
                  </a:schemeClr>
                </a:solidFill>
                <a:cs typeface="+mj-cs"/>
              </a:rPr>
              <a:t>والحفلات الخاصة بالمطور. </a:t>
            </a:r>
            <a:endParaRPr lang="en-150" dirty="0">
              <a:solidFill>
                <a:schemeClr val="accent4">
                  <a:lumMod val="60000"/>
                  <a:lumOff val="40000"/>
                </a:schemeClr>
              </a:solidFill>
            </a:endParaRPr>
          </a:p>
        </p:txBody>
      </p:sp>
      <p:pic>
        <p:nvPicPr>
          <p:cNvPr id="6" name="Picture 5">
            <a:extLst>
              <a:ext uri="{FF2B5EF4-FFF2-40B4-BE49-F238E27FC236}">
                <a16:creationId xmlns:a16="http://schemas.microsoft.com/office/drawing/2014/main" id="{36F11946-37A7-4DE8-8146-251F9D125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9992" y="629309"/>
            <a:ext cx="1456425" cy="1607090"/>
          </a:xfrm>
          <a:prstGeom prst="rect">
            <a:avLst/>
          </a:prstGeom>
        </p:spPr>
      </p:pic>
      <p:sp>
        <p:nvSpPr>
          <p:cNvPr id="8" name="TextBox 7">
            <a:extLst>
              <a:ext uri="{FF2B5EF4-FFF2-40B4-BE49-F238E27FC236}">
                <a16:creationId xmlns:a16="http://schemas.microsoft.com/office/drawing/2014/main" id="{D5041A9B-3274-4432-9D3A-33DB77EE11B7}"/>
              </a:ext>
            </a:extLst>
          </p:cNvPr>
          <p:cNvSpPr txBox="1"/>
          <p:nvPr/>
        </p:nvSpPr>
        <p:spPr>
          <a:xfrm>
            <a:off x="91889" y="212218"/>
            <a:ext cx="809837" cy="276999"/>
          </a:xfrm>
          <a:prstGeom prst="rect">
            <a:avLst/>
          </a:prstGeom>
          <a:noFill/>
        </p:spPr>
        <p:txBody>
          <a:bodyPr wrap="none" rtlCol="0">
            <a:spAutoFit/>
          </a:bodyPr>
          <a:lstStyle>
            <a:defPPr>
              <a:defRPr lang="en-150"/>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A77A51"/>
                </a:solidFill>
                <a:latin typeface="Javanese Text" panose="02000000000000000000" pitchFamily="2" charset="0"/>
              </a:rPr>
              <a:t>LUXURY</a:t>
            </a:r>
            <a:endParaRPr lang="en-150" sz="1200" b="1" dirty="0">
              <a:solidFill>
                <a:srgbClr val="A77A51"/>
              </a:solidFill>
              <a:latin typeface="Javanese Text" panose="02000000000000000000" pitchFamily="2" charset="0"/>
            </a:endParaRPr>
          </a:p>
        </p:txBody>
      </p:sp>
    </p:spTree>
    <p:extLst>
      <p:ext uri="{BB962C8B-B14F-4D97-AF65-F5344CB8AC3E}">
        <p14:creationId xmlns:p14="http://schemas.microsoft.com/office/powerpoint/2010/main" val="595401669"/>
      </p:ext>
    </p:extLst>
  </p:cSld>
  <p:clrMapOvr>
    <a:masterClrMapping/>
  </p:clrMapOvr>
  <p:transition spd="slow" advTm="12000">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BA0BC384-60AF-4DED-A451-82A2D7726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787" y="1643617"/>
            <a:ext cx="1456425" cy="1607090"/>
          </a:xfrm>
          <a:prstGeom prst="rect">
            <a:avLst/>
          </a:prstGeom>
        </p:spPr>
      </p:pic>
      <p:pic>
        <p:nvPicPr>
          <p:cNvPr id="3" name="Picture 2">
            <a:extLst>
              <a:ext uri="{FF2B5EF4-FFF2-40B4-BE49-F238E27FC236}">
                <a16:creationId xmlns:a16="http://schemas.microsoft.com/office/drawing/2014/main" id="{3F85EFFC-B22C-4B1A-A731-38661BB55C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419" y="398458"/>
            <a:ext cx="2049746" cy="543183"/>
          </a:xfrm>
          <a:prstGeom prst="rect">
            <a:avLst/>
          </a:prstGeom>
        </p:spPr>
      </p:pic>
      <p:pic>
        <p:nvPicPr>
          <p:cNvPr id="4" name="Picture 3">
            <a:extLst>
              <a:ext uri="{FF2B5EF4-FFF2-40B4-BE49-F238E27FC236}">
                <a16:creationId xmlns:a16="http://schemas.microsoft.com/office/drawing/2014/main" id="{3B7BE0AD-C385-4999-8813-F9D548C6FD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1900" y="211837"/>
            <a:ext cx="2049748" cy="1444337"/>
          </a:xfrm>
          <a:prstGeom prst="rect">
            <a:avLst/>
          </a:prstGeom>
        </p:spPr>
      </p:pic>
      <p:pic>
        <p:nvPicPr>
          <p:cNvPr id="5" name="Picture 4">
            <a:extLst>
              <a:ext uri="{FF2B5EF4-FFF2-40B4-BE49-F238E27FC236}">
                <a16:creationId xmlns:a16="http://schemas.microsoft.com/office/drawing/2014/main" id="{C30A0754-E8C3-4B8D-B403-013F2FE140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4260" y="2828184"/>
            <a:ext cx="2144680" cy="663269"/>
          </a:xfrm>
          <a:prstGeom prst="rect">
            <a:avLst/>
          </a:prstGeom>
        </p:spPr>
      </p:pic>
      <p:pic>
        <p:nvPicPr>
          <p:cNvPr id="6" name="Picture 5">
            <a:extLst>
              <a:ext uri="{FF2B5EF4-FFF2-40B4-BE49-F238E27FC236}">
                <a16:creationId xmlns:a16="http://schemas.microsoft.com/office/drawing/2014/main" id="{B837BB29-5496-4B19-A15E-5BFAC71BDD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353" y="3001581"/>
            <a:ext cx="1954813" cy="553864"/>
          </a:xfrm>
          <a:prstGeom prst="rect">
            <a:avLst/>
          </a:prstGeom>
        </p:spPr>
      </p:pic>
      <p:pic>
        <p:nvPicPr>
          <p:cNvPr id="8" name="Picture 7">
            <a:extLst>
              <a:ext uri="{FF2B5EF4-FFF2-40B4-BE49-F238E27FC236}">
                <a16:creationId xmlns:a16="http://schemas.microsoft.com/office/drawing/2014/main" id="{B6C80074-4201-4784-8903-8959987BAB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9838" y="5658459"/>
            <a:ext cx="2144679" cy="789596"/>
          </a:xfrm>
          <a:prstGeom prst="rect">
            <a:avLst/>
          </a:prstGeom>
        </p:spPr>
      </p:pic>
      <p:pic>
        <p:nvPicPr>
          <p:cNvPr id="10" name="Picture 9">
            <a:extLst>
              <a:ext uri="{FF2B5EF4-FFF2-40B4-BE49-F238E27FC236}">
                <a16:creationId xmlns:a16="http://schemas.microsoft.com/office/drawing/2014/main" id="{12555B7B-D1DD-4B21-ADDE-6D6ADB3C6F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5789" y="1635531"/>
            <a:ext cx="1954812" cy="1085358"/>
          </a:xfrm>
          <a:prstGeom prst="rect">
            <a:avLst/>
          </a:prstGeom>
        </p:spPr>
      </p:pic>
      <p:pic>
        <p:nvPicPr>
          <p:cNvPr id="12" name="Picture 11">
            <a:extLst>
              <a:ext uri="{FF2B5EF4-FFF2-40B4-BE49-F238E27FC236}">
                <a16:creationId xmlns:a16="http://schemas.microsoft.com/office/drawing/2014/main" id="{9E1661D3-684F-49AF-A09D-23E11E6B75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2885" y="4019037"/>
            <a:ext cx="1954813" cy="916421"/>
          </a:xfrm>
          <a:prstGeom prst="rect">
            <a:avLst/>
          </a:prstGeom>
        </p:spPr>
      </p:pic>
      <p:pic>
        <p:nvPicPr>
          <p:cNvPr id="14" name="Picture 13">
            <a:extLst>
              <a:ext uri="{FF2B5EF4-FFF2-40B4-BE49-F238E27FC236}">
                <a16:creationId xmlns:a16="http://schemas.microsoft.com/office/drawing/2014/main" id="{5AFA9950-1E84-431C-9606-CA80356A813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53779" y="4066140"/>
            <a:ext cx="2144680" cy="822216"/>
          </a:xfrm>
          <a:prstGeom prst="rect">
            <a:avLst/>
          </a:prstGeom>
        </p:spPr>
      </p:pic>
      <p:pic>
        <p:nvPicPr>
          <p:cNvPr id="16" name="Picture 15">
            <a:extLst>
              <a:ext uri="{FF2B5EF4-FFF2-40B4-BE49-F238E27FC236}">
                <a16:creationId xmlns:a16="http://schemas.microsoft.com/office/drawing/2014/main" id="{171D2A6F-C636-4FF2-AED1-A9538663E4A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28871" y="1879356"/>
            <a:ext cx="2235457" cy="567806"/>
          </a:xfrm>
          <a:prstGeom prst="rect">
            <a:avLst/>
          </a:prstGeom>
        </p:spPr>
      </p:pic>
      <p:pic>
        <p:nvPicPr>
          <p:cNvPr id="18" name="Picture 17">
            <a:extLst>
              <a:ext uri="{FF2B5EF4-FFF2-40B4-BE49-F238E27FC236}">
                <a16:creationId xmlns:a16="http://schemas.microsoft.com/office/drawing/2014/main" id="{6B9A3B8C-A590-4D17-906C-53B988D7DC6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18592" y="4477248"/>
            <a:ext cx="1954813" cy="182511"/>
          </a:xfrm>
          <a:prstGeom prst="rect">
            <a:avLst/>
          </a:prstGeom>
        </p:spPr>
      </p:pic>
      <p:pic>
        <p:nvPicPr>
          <p:cNvPr id="20" name="Picture 19">
            <a:extLst>
              <a:ext uri="{FF2B5EF4-FFF2-40B4-BE49-F238E27FC236}">
                <a16:creationId xmlns:a16="http://schemas.microsoft.com/office/drawing/2014/main" id="{F4B75114-D1A4-461D-BF45-BA1E9FDF77B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0352" y="5533623"/>
            <a:ext cx="1954813" cy="1039268"/>
          </a:xfrm>
          <a:prstGeom prst="rect">
            <a:avLst/>
          </a:prstGeom>
        </p:spPr>
      </p:pic>
      <p:pic>
        <p:nvPicPr>
          <p:cNvPr id="22" name="Picture 21">
            <a:extLst>
              <a:ext uri="{FF2B5EF4-FFF2-40B4-BE49-F238E27FC236}">
                <a16:creationId xmlns:a16="http://schemas.microsoft.com/office/drawing/2014/main" id="{FF09F559-929A-44C2-8F02-781B2BA1764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05878" y="5242366"/>
            <a:ext cx="1403797" cy="1403797"/>
          </a:xfrm>
          <a:prstGeom prst="rect">
            <a:avLst/>
          </a:prstGeom>
        </p:spPr>
      </p:pic>
      <p:pic>
        <p:nvPicPr>
          <p:cNvPr id="24" name="Picture 23">
            <a:extLst>
              <a:ext uri="{FF2B5EF4-FFF2-40B4-BE49-F238E27FC236}">
                <a16:creationId xmlns:a16="http://schemas.microsoft.com/office/drawing/2014/main" id="{6EBBBE83-7AD2-42C8-A6D0-07DF4AFF908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74448" y="509699"/>
            <a:ext cx="2235457" cy="320699"/>
          </a:xfrm>
          <a:prstGeom prst="rect">
            <a:avLst/>
          </a:prstGeom>
        </p:spPr>
      </p:pic>
    </p:spTree>
    <p:extLst>
      <p:ext uri="{BB962C8B-B14F-4D97-AF65-F5344CB8AC3E}">
        <p14:creationId xmlns:p14="http://schemas.microsoft.com/office/powerpoint/2010/main" val="2761763148"/>
      </p:ext>
    </p:extLst>
  </p:cSld>
  <p:clrMapOvr>
    <a:masterClrMapping/>
  </p:clrMapOvr>
  <p:transition spd="slow" advTm="2000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0A6E77-0531-499E-B682-0AEECDD90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171" y="681880"/>
            <a:ext cx="9461658" cy="5494239"/>
          </a:xfrm>
          <a:prstGeom prst="rect">
            <a:avLst/>
          </a:prstGeom>
        </p:spPr>
      </p:pic>
    </p:spTree>
    <p:extLst>
      <p:ext uri="{BB962C8B-B14F-4D97-AF65-F5344CB8AC3E}">
        <p14:creationId xmlns:p14="http://schemas.microsoft.com/office/powerpoint/2010/main" val="1149854897"/>
      </p:ext>
    </p:extLst>
  </p:cSld>
  <p:clrMapOvr>
    <a:masterClrMapping/>
  </p:clrMapOvr>
  <p:transition spd="slow" advTm="10000">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21000">
              <a:srgbClr val="002060"/>
            </a:gs>
            <a:gs pos="100000">
              <a:schemeClr val="accent1">
                <a:lumMod val="57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5E9905FD-BDE5-49AD-ADD8-BD539BDD5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788" y="1205728"/>
            <a:ext cx="1456425" cy="1607090"/>
          </a:xfrm>
          <a:prstGeom prst="rect">
            <a:avLst/>
          </a:prstGeom>
        </p:spPr>
      </p:pic>
      <p:sp>
        <p:nvSpPr>
          <p:cNvPr id="4" name="TextBox 3">
            <a:hlinkClick r:id="rId4" action="ppaction://hlinkfile"/>
            <a:extLst>
              <a:ext uri="{FF2B5EF4-FFF2-40B4-BE49-F238E27FC236}">
                <a16:creationId xmlns:a16="http://schemas.microsoft.com/office/drawing/2014/main" id="{599BA26C-DA64-4592-BDE2-C545044B69C6}"/>
              </a:ext>
            </a:extLst>
          </p:cNvPr>
          <p:cNvSpPr txBox="1"/>
          <p:nvPr/>
        </p:nvSpPr>
        <p:spPr>
          <a:xfrm>
            <a:off x="3011758" y="4601139"/>
            <a:ext cx="2356030" cy="369332"/>
          </a:xfrm>
          <a:prstGeom prst="rect">
            <a:avLst/>
          </a:prstGeom>
          <a:noFill/>
        </p:spPr>
        <p:txBody>
          <a:bodyPr wrap="none" rtlCol="0">
            <a:spAutoFit/>
          </a:bodyPr>
          <a:lstStyle/>
          <a:p>
            <a:r>
              <a:rPr lang="en-US" dirty="0">
                <a:solidFill>
                  <a:schemeClr val="accent4">
                    <a:lumMod val="60000"/>
                    <a:lumOff val="40000"/>
                  </a:schemeClr>
                </a:solidFill>
                <a:latin typeface="Franklin Gothic Medium Cond" panose="020B0606030402020204" pitchFamily="34" charset="0"/>
                <a:hlinkClick r:id="rId2">
                  <a:extLst>
                    <a:ext uri="{A12FA001-AC4F-418D-AE19-62706E023703}">
                      <ahyp:hlinkClr xmlns:ahyp="http://schemas.microsoft.com/office/drawing/2018/hyperlinkcolor" val="tx"/>
                    </a:ext>
                  </a:extLst>
                </a:hlinkClick>
              </a:rPr>
              <a:t>www.amg-hospitality.com</a:t>
            </a:r>
            <a:endParaRPr lang="en-150" dirty="0">
              <a:solidFill>
                <a:schemeClr val="accent4">
                  <a:lumMod val="60000"/>
                  <a:lumOff val="40000"/>
                </a:schemeClr>
              </a:solidFill>
              <a:latin typeface="Franklin Gothic Medium Cond" panose="020B0606030402020204" pitchFamily="34" charset="0"/>
            </a:endParaRPr>
          </a:p>
        </p:txBody>
      </p:sp>
      <p:sp>
        <p:nvSpPr>
          <p:cNvPr id="5" name="TextBox 4">
            <a:extLst>
              <a:ext uri="{FF2B5EF4-FFF2-40B4-BE49-F238E27FC236}">
                <a16:creationId xmlns:a16="http://schemas.microsoft.com/office/drawing/2014/main" id="{357E5320-7CD2-4265-8EE5-1EF1E0A4C62A}"/>
              </a:ext>
            </a:extLst>
          </p:cNvPr>
          <p:cNvSpPr txBox="1"/>
          <p:nvPr/>
        </p:nvSpPr>
        <p:spPr>
          <a:xfrm>
            <a:off x="6824213" y="4601139"/>
            <a:ext cx="2377830" cy="369332"/>
          </a:xfrm>
          <a:prstGeom prst="rect">
            <a:avLst/>
          </a:prstGeom>
          <a:noFill/>
        </p:spPr>
        <p:txBody>
          <a:bodyPr wrap="none" rtlCol="0">
            <a:spAutoFit/>
          </a:bodyPr>
          <a:lstStyle/>
          <a:p>
            <a:r>
              <a:rPr lang="en-US" dirty="0">
                <a:solidFill>
                  <a:schemeClr val="accent4">
                    <a:lumMod val="60000"/>
                    <a:lumOff val="40000"/>
                  </a:schemeClr>
                </a:solidFill>
                <a:latin typeface="Franklin Gothic Medium Cond" panose="020B0606030402020204" pitchFamily="34" charset="0"/>
                <a:hlinkClick r:id="rId5">
                  <a:extLst>
                    <a:ext uri="{A12FA001-AC4F-418D-AE19-62706E023703}">
                      <ahyp:hlinkClr xmlns:ahyp="http://schemas.microsoft.com/office/drawing/2018/hyperlinkcolor" val="tx"/>
                    </a:ext>
                  </a:extLst>
                </a:hlinkClick>
              </a:rPr>
              <a:t>info@amg-hospitality.com</a:t>
            </a:r>
            <a:endParaRPr lang="en-150" dirty="0">
              <a:solidFill>
                <a:schemeClr val="accent4">
                  <a:lumMod val="60000"/>
                  <a:lumOff val="40000"/>
                </a:schemeClr>
              </a:solidFill>
              <a:latin typeface="Franklin Gothic Medium Cond" panose="020B0606030402020204" pitchFamily="34" charset="0"/>
            </a:endParaRPr>
          </a:p>
        </p:txBody>
      </p:sp>
      <p:sp>
        <p:nvSpPr>
          <p:cNvPr id="6" name="TextBox 5">
            <a:extLst>
              <a:ext uri="{FF2B5EF4-FFF2-40B4-BE49-F238E27FC236}">
                <a16:creationId xmlns:a16="http://schemas.microsoft.com/office/drawing/2014/main" id="{5A853B91-96A4-468A-9EB8-72E05A1EECD3}"/>
              </a:ext>
            </a:extLst>
          </p:cNvPr>
          <p:cNvSpPr txBox="1"/>
          <p:nvPr/>
        </p:nvSpPr>
        <p:spPr>
          <a:xfrm>
            <a:off x="5019840" y="5282940"/>
            <a:ext cx="2152320" cy="369332"/>
          </a:xfrm>
          <a:prstGeom prst="rect">
            <a:avLst/>
          </a:prstGeom>
          <a:noFill/>
        </p:spPr>
        <p:txBody>
          <a:bodyPr wrap="none" rtlCol="0">
            <a:spAutoFit/>
          </a:bodyPr>
          <a:lstStyle/>
          <a:p>
            <a:r>
              <a:rPr lang="en-US" b="1" dirty="0">
                <a:solidFill>
                  <a:schemeClr val="accent4">
                    <a:lumMod val="60000"/>
                    <a:lumOff val="40000"/>
                  </a:schemeClr>
                </a:solidFill>
                <a:latin typeface="Franklin Gothic Book" panose="020B0503020102020204" pitchFamily="34" charset="0"/>
              </a:rPr>
              <a:t>+20 155 27 22 858</a:t>
            </a:r>
            <a:endParaRPr lang="en-150" b="1" dirty="0">
              <a:solidFill>
                <a:schemeClr val="accent4">
                  <a:lumMod val="60000"/>
                  <a:lumOff val="40000"/>
                </a:schemeClr>
              </a:solidFill>
              <a:latin typeface="Franklin Gothic Book" panose="020B0503020102020204" pitchFamily="34" charset="0"/>
            </a:endParaRPr>
          </a:p>
        </p:txBody>
      </p:sp>
      <p:sp>
        <p:nvSpPr>
          <p:cNvPr id="7" name="TextBox 7">
            <a:extLst>
              <a:ext uri="{FF2B5EF4-FFF2-40B4-BE49-F238E27FC236}">
                <a16:creationId xmlns:a16="http://schemas.microsoft.com/office/drawing/2014/main" id="{C1C96129-CE48-4BC3-8F2E-F4C2D4CC9E0F}"/>
              </a:ext>
            </a:extLst>
          </p:cNvPr>
          <p:cNvSpPr txBox="1"/>
          <p:nvPr/>
        </p:nvSpPr>
        <p:spPr>
          <a:xfrm>
            <a:off x="91889" y="212218"/>
            <a:ext cx="809837" cy="276999"/>
          </a:xfrm>
          <a:prstGeom prst="rect">
            <a:avLst/>
          </a:prstGeom>
          <a:noFill/>
        </p:spPr>
        <p:txBody>
          <a:bodyPr wrap="none" rtlCol="0">
            <a:spAutoFit/>
          </a:bodyPr>
          <a:lstStyle>
            <a:defPPr>
              <a:defRPr lang="en-150"/>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A77A51"/>
                </a:solidFill>
                <a:latin typeface="Javanese Text" panose="02000000000000000000" pitchFamily="2" charset="0"/>
              </a:rPr>
              <a:t>LUXURY</a:t>
            </a:r>
            <a:endParaRPr lang="en-150" sz="1200" b="1" dirty="0">
              <a:solidFill>
                <a:srgbClr val="A77A51"/>
              </a:solidFill>
              <a:latin typeface="Javanese Text" panose="02000000000000000000" pitchFamily="2" charset="0"/>
            </a:endParaRPr>
          </a:p>
        </p:txBody>
      </p:sp>
    </p:spTree>
    <p:extLst>
      <p:ext uri="{BB962C8B-B14F-4D97-AF65-F5344CB8AC3E}">
        <p14:creationId xmlns:p14="http://schemas.microsoft.com/office/powerpoint/2010/main" val="258166844"/>
      </p:ext>
    </p:extLst>
  </p:cSld>
  <p:clrMapOvr>
    <a:masterClrMapping/>
  </p:clrMapOvr>
  <p:transition spd="slow" advTm="15000">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5E5B26-FF3D-47BB-9775-AE2E4A61401F}"/>
              </a:ext>
            </a:extLst>
          </p:cNvPr>
          <p:cNvSpPr txBox="1"/>
          <p:nvPr/>
        </p:nvSpPr>
        <p:spPr>
          <a:xfrm>
            <a:off x="1913021" y="2658732"/>
            <a:ext cx="1861386" cy="369332"/>
          </a:xfrm>
          <a:prstGeom prst="rect">
            <a:avLst/>
          </a:prstGeom>
          <a:noFill/>
        </p:spPr>
        <p:txBody>
          <a:bodyPr wrap="square" rtlCol="0">
            <a:spAutoFit/>
          </a:bodyPr>
          <a:lstStyle/>
          <a:p>
            <a:r>
              <a:rPr lang="en-US" b="1" dirty="0">
                <a:solidFill>
                  <a:schemeClr val="accent4">
                    <a:lumMod val="60000"/>
                    <a:lumOff val="40000"/>
                  </a:schemeClr>
                </a:solidFill>
                <a:latin typeface="Franklin Gothic Book" panose="020B0503020102020204" pitchFamily="34" charset="0"/>
              </a:rPr>
              <a:t>Who We Are ……</a:t>
            </a:r>
            <a:endParaRPr lang="en-150" b="1" dirty="0">
              <a:solidFill>
                <a:schemeClr val="accent4">
                  <a:lumMod val="60000"/>
                  <a:lumOff val="40000"/>
                </a:schemeClr>
              </a:solidFill>
              <a:latin typeface="Franklin Gothic Book" panose="020B0503020102020204" pitchFamily="34" charset="0"/>
            </a:endParaRPr>
          </a:p>
        </p:txBody>
      </p:sp>
      <p:sp>
        <p:nvSpPr>
          <p:cNvPr id="5" name="TextBox 4">
            <a:extLst>
              <a:ext uri="{FF2B5EF4-FFF2-40B4-BE49-F238E27FC236}">
                <a16:creationId xmlns:a16="http://schemas.microsoft.com/office/drawing/2014/main" id="{E0851116-466D-4414-9C8F-9EB3921D404D}"/>
              </a:ext>
            </a:extLst>
          </p:cNvPr>
          <p:cNvSpPr txBox="1"/>
          <p:nvPr/>
        </p:nvSpPr>
        <p:spPr>
          <a:xfrm>
            <a:off x="496808" y="3274433"/>
            <a:ext cx="5519586" cy="2031325"/>
          </a:xfrm>
          <a:prstGeom prst="rect">
            <a:avLst/>
          </a:prstGeom>
          <a:noFill/>
        </p:spPr>
        <p:txBody>
          <a:bodyPr wrap="square" rtlCol="0">
            <a:spAutoFit/>
          </a:bodyPr>
          <a:lstStyle/>
          <a:p>
            <a:r>
              <a:rPr lang="en-US" dirty="0">
                <a:solidFill>
                  <a:schemeClr val="accent4">
                    <a:lumMod val="60000"/>
                    <a:lumOff val="40000"/>
                  </a:schemeClr>
                </a:solidFill>
                <a:latin typeface="Franklin Gothic Medium Cond" panose="020B0606030402020204" pitchFamily="34" charset="0"/>
              </a:rPr>
              <a:t>AMG HOSPITALITY LLC, have collected the international  Hospitality industry experts in order to be able to effectively Develop, Market &amp; Operate hospitality projects of Hotels, Resorts &amp; Hotels Apartments or Suites &amp; Residences. </a:t>
            </a:r>
            <a:endParaRPr lang="ar-EG" dirty="0">
              <a:solidFill>
                <a:schemeClr val="accent4">
                  <a:lumMod val="60000"/>
                  <a:lumOff val="40000"/>
                </a:schemeClr>
              </a:solidFill>
              <a:latin typeface="Franklin Gothic Medium Cond" panose="020B0606030402020204" pitchFamily="34" charset="0"/>
            </a:endParaRPr>
          </a:p>
          <a:p>
            <a:endParaRPr lang="ar-EG" dirty="0">
              <a:solidFill>
                <a:schemeClr val="accent4">
                  <a:lumMod val="60000"/>
                  <a:lumOff val="40000"/>
                </a:schemeClr>
              </a:solidFill>
              <a:latin typeface="Franklin Gothic Medium Cond" panose="020B0606030402020204" pitchFamily="34" charset="0"/>
            </a:endParaRPr>
          </a:p>
          <a:p>
            <a:r>
              <a:rPr lang="en-US" dirty="0">
                <a:solidFill>
                  <a:schemeClr val="accent4">
                    <a:lumMod val="60000"/>
                    <a:lumOff val="40000"/>
                  </a:schemeClr>
                </a:solidFill>
                <a:latin typeface="Franklin Gothic Medium Cond" panose="020B0606030402020204" pitchFamily="34" charset="0"/>
              </a:rPr>
              <a:t>Mohamed Kamal</a:t>
            </a:r>
          </a:p>
          <a:p>
            <a:r>
              <a:rPr lang="en-US" dirty="0">
                <a:solidFill>
                  <a:schemeClr val="accent4">
                    <a:lumMod val="60000"/>
                    <a:lumOff val="40000"/>
                  </a:schemeClr>
                </a:solidFill>
                <a:latin typeface="Franklin Gothic Medium Cond" panose="020B0606030402020204" pitchFamily="34" charset="0"/>
              </a:rPr>
              <a:t>Chairman</a:t>
            </a:r>
            <a:r>
              <a:rPr lang="ar-EG" dirty="0">
                <a:solidFill>
                  <a:schemeClr val="accent4">
                    <a:lumMod val="60000"/>
                    <a:lumOff val="40000"/>
                  </a:schemeClr>
                </a:solidFill>
                <a:latin typeface="Franklin Gothic Medium Cond" panose="020B0606030402020204" pitchFamily="34" charset="0"/>
              </a:rPr>
              <a:t> </a:t>
            </a:r>
            <a:r>
              <a:rPr lang="en-US" dirty="0">
                <a:solidFill>
                  <a:schemeClr val="accent4">
                    <a:lumMod val="60000"/>
                    <a:lumOff val="40000"/>
                  </a:schemeClr>
                </a:solidFill>
                <a:latin typeface="Franklin Gothic Medium Cond" panose="020B0606030402020204" pitchFamily="34" charset="0"/>
              </a:rPr>
              <a:t> - CEO</a:t>
            </a:r>
            <a:endParaRPr lang="en-150" dirty="0">
              <a:solidFill>
                <a:schemeClr val="accent4">
                  <a:lumMod val="60000"/>
                  <a:lumOff val="40000"/>
                </a:schemeClr>
              </a:solidFill>
              <a:latin typeface="Franklin Gothic Medium Cond" panose="020B0606030402020204" pitchFamily="34" charset="0"/>
            </a:endParaRPr>
          </a:p>
        </p:txBody>
      </p:sp>
      <p:sp>
        <p:nvSpPr>
          <p:cNvPr id="7" name="TextBox 6">
            <a:extLst>
              <a:ext uri="{FF2B5EF4-FFF2-40B4-BE49-F238E27FC236}">
                <a16:creationId xmlns:a16="http://schemas.microsoft.com/office/drawing/2014/main" id="{06DD469D-C6BC-4BBC-AA7F-CA0582DBB38D}"/>
              </a:ext>
            </a:extLst>
          </p:cNvPr>
          <p:cNvSpPr txBox="1"/>
          <p:nvPr/>
        </p:nvSpPr>
        <p:spPr>
          <a:xfrm>
            <a:off x="9598627" y="2658732"/>
            <a:ext cx="1175322" cy="369332"/>
          </a:xfrm>
          <a:prstGeom prst="rect">
            <a:avLst/>
          </a:prstGeom>
          <a:noFill/>
        </p:spPr>
        <p:txBody>
          <a:bodyPr wrap="none" rtlCol="0">
            <a:spAutoFit/>
          </a:bodyPr>
          <a:lstStyle/>
          <a:p>
            <a:r>
              <a:rPr lang="ar-EG" b="1" dirty="0">
                <a:solidFill>
                  <a:schemeClr val="accent4">
                    <a:lumMod val="60000"/>
                    <a:lumOff val="40000"/>
                  </a:schemeClr>
                </a:solidFill>
                <a:cs typeface="+mj-cs"/>
              </a:rPr>
              <a:t>من نحن ......</a:t>
            </a:r>
            <a:endParaRPr lang="en-150" b="1" dirty="0">
              <a:solidFill>
                <a:schemeClr val="accent4">
                  <a:lumMod val="60000"/>
                  <a:lumOff val="40000"/>
                </a:schemeClr>
              </a:solidFill>
              <a:cs typeface="+mj-cs"/>
            </a:endParaRPr>
          </a:p>
        </p:txBody>
      </p:sp>
      <p:sp>
        <p:nvSpPr>
          <p:cNvPr id="8" name="TextBox 7">
            <a:extLst>
              <a:ext uri="{FF2B5EF4-FFF2-40B4-BE49-F238E27FC236}">
                <a16:creationId xmlns:a16="http://schemas.microsoft.com/office/drawing/2014/main" id="{A719B6A6-F72B-467F-AC69-D9E33DD6033C}"/>
              </a:ext>
            </a:extLst>
          </p:cNvPr>
          <p:cNvSpPr txBox="1"/>
          <p:nvPr/>
        </p:nvSpPr>
        <p:spPr>
          <a:xfrm>
            <a:off x="5907848" y="3300336"/>
            <a:ext cx="5827556" cy="2031325"/>
          </a:xfrm>
          <a:prstGeom prst="rect">
            <a:avLst/>
          </a:prstGeom>
          <a:noFill/>
        </p:spPr>
        <p:txBody>
          <a:bodyPr wrap="square" rtlCol="0">
            <a:spAutoFit/>
          </a:bodyPr>
          <a:lstStyle/>
          <a:p>
            <a:pPr algn="r"/>
            <a:r>
              <a:rPr lang="ar-EG" dirty="0">
                <a:solidFill>
                  <a:schemeClr val="accent4">
                    <a:lumMod val="60000"/>
                    <a:lumOff val="40000"/>
                  </a:schemeClr>
                </a:solidFill>
                <a:cs typeface="+mj-cs"/>
              </a:rPr>
              <a:t>شركة إيه إم جي هوسبيتاليتي, مجموعه من خبراء صناعة الضيافة بالفنادق العالميه اجتمعوا معا للعمل على إقامة وتطوير وتسويق وتشغيل مشروعات الفنادق والأجنحة والشقق الفندقيه وتسويقها للبيع.</a:t>
            </a:r>
            <a:endParaRPr lang="en-US" dirty="0">
              <a:solidFill>
                <a:schemeClr val="accent4">
                  <a:lumMod val="60000"/>
                  <a:lumOff val="40000"/>
                </a:schemeClr>
              </a:solidFill>
              <a:cs typeface="+mj-cs"/>
            </a:endParaRPr>
          </a:p>
          <a:p>
            <a:pPr algn="r"/>
            <a:endParaRPr lang="ar-EG" dirty="0">
              <a:solidFill>
                <a:schemeClr val="accent4">
                  <a:lumMod val="75000"/>
                </a:schemeClr>
              </a:solidFill>
              <a:cs typeface="+mj-cs"/>
            </a:endParaRPr>
          </a:p>
          <a:p>
            <a:pPr algn="r"/>
            <a:endParaRPr lang="ar-EG" dirty="0">
              <a:solidFill>
                <a:schemeClr val="accent4">
                  <a:lumMod val="75000"/>
                </a:schemeClr>
              </a:solidFill>
              <a:cs typeface="+mj-cs"/>
            </a:endParaRPr>
          </a:p>
          <a:p>
            <a:pPr algn="r"/>
            <a:r>
              <a:rPr lang="ar-EG" dirty="0">
                <a:solidFill>
                  <a:schemeClr val="accent4">
                    <a:lumMod val="60000"/>
                    <a:lumOff val="40000"/>
                  </a:schemeClr>
                </a:solidFill>
                <a:cs typeface="+mj-cs"/>
              </a:rPr>
              <a:t>محمد كمال</a:t>
            </a:r>
          </a:p>
          <a:p>
            <a:pPr algn="r"/>
            <a:r>
              <a:rPr lang="ar-EG" dirty="0">
                <a:solidFill>
                  <a:schemeClr val="accent4">
                    <a:lumMod val="60000"/>
                    <a:lumOff val="40000"/>
                  </a:schemeClr>
                </a:solidFill>
                <a:cs typeface="+mj-cs"/>
              </a:rPr>
              <a:t>الرئيس التنفيذي.</a:t>
            </a:r>
            <a:endParaRPr lang="en-150" dirty="0">
              <a:solidFill>
                <a:schemeClr val="accent4">
                  <a:lumMod val="60000"/>
                  <a:lumOff val="40000"/>
                </a:schemeClr>
              </a:solidFill>
              <a:cs typeface="+mj-cs"/>
            </a:endParaRPr>
          </a:p>
        </p:txBody>
      </p:sp>
      <p:pic>
        <p:nvPicPr>
          <p:cNvPr id="10" name="Picture 9">
            <a:extLst>
              <a:ext uri="{FF2B5EF4-FFF2-40B4-BE49-F238E27FC236}">
                <a16:creationId xmlns:a16="http://schemas.microsoft.com/office/drawing/2014/main" id="{BFC25245-3541-4509-A01C-4FA931678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596" y="657948"/>
            <a:ext cx="1456425" cy="1607090"/>
          </a:xfrm>
          <a:prstGeom prst="rect">
            <a:avLst/>
          </a:prstGeom>
        </p:spPr>
      </p:pic>
      <p:sp>
        <p:nvSpPr>
          <p:cNvPr id="11" name="TextBox 10">
            <a:extLst>
              <a:ext uri="{FF2B5EF4-FFF2-40B4-BE49-F238E27FC236}">
                <a16:creationId xmlns:a16="http://schemas.microsoft.com/office/drawing/2014/main" id="{27F144CE-52AB-450F-AD16-FD41F4B55B18}"/>
              </a:ext>
            </a:extLst>
          </p:cNvPr>
          <p:cNvSpPr txBox="1"/>
          <p:nvPr/>
        </p:nvSpPr>
        <p:spPr>
          <a:xfrm>
            <a:off x="496808" y="5669122"/>
            <a:ext cx="5827557" cy="646331"/>
          </a:xfrm>
          <a:prstGeom prst="rect">
            <a:avLst/>
          </a:prstGeom>
          <a:noFill/>
        </p:spPr>
        <p:txBody>
          <a:bodyPr wrap="none" rtlCol="0">
            <a:spAutoFit/>
          </a:bodyPr>
          <a:lstStyle/>
          <a:p>
            <a:r>
              <a:rPr lang="en-US" dirty="0">
                <a:solidFill>
                  <a:schemeClr val="accent4">
                    <a:lumMod val="60000"/>
                    <a:lumOff val="40000"/>
                  </a:schemeClr>
                </a:solidFill>
                <a:latin typeface="Franklin Gothic Medium Cond" panose="020B0606030402020204" pitchFamily="34" charset="0"/>
              </a:rPr>
              <a:t>4 Master’s Degree of Hospitality Marketing, Sales &amp; Administration</a:t>
            </a:r>
            <a:endParaRPr lang="ar-EG" dirty="0">
              <a:solidFill>
                <a:schemeClr val="accent4">
                  <a:lumMod val="60000"/>
                  <a:lumOff val="40000"/>
                </a:schemeClr>
              </a:solidFill>
              <a:latin typeface="Franklin Gothic Medium Cond" panose="020B0606030402020204" pitchFamily="34" charset="0"/>
            </a:endParaRPr>
          </a:p>
          <a:p>
            <a:r>
              <a:rPr lang="en-US" dirty="0">
                <a:solidFill>
                  <a:schemeClr val="accent4">
                    <a:lumMod val="60000"/>
                    <a:lumOff val="40000"/>
                  </a:schemeClr>
                </a:solidFill>
                <a:latin typeface="Franklin Gothic Medium Cond" panose="020B0606030402020204" pitchFamily="34" charset="0"/>
              </a:rPr>
              <a:t>Cornell University – American Hotels &amp; Lodging Association. </a:t>
            </a:r>
            <a:endParaRPr lang="en-150" dirty="0">
              <a:solidFill>
                <a:schemeClr val="accent4">
                  <a:lumMod val="60000"/>
                  <a:lumOff val="40000"/>
                </a:schemeClr>
              </a:solidFill>
              <a:latin typeface="Franklin Gothic Medium Cond" panose="020B0606030402020204" pitchFamily="34" charset="0"/>
            </a:endParaRPr>
          </a:p>
        </p:txBody>
      </p:sp>
      <p:sp>
        <p:nvSpPr>
          <p:cNvPr id="12" name="TextBox 11">
            <a:extLst>
              <a:ext uri="{FF2B5EF4-FFF2-40B4-BE49-F238E27FC236}">
                <a16:creationId xmlns:a16="http://schemas.microsoft.com/office/drawing/2014/main" id="{34F67D2D-3B2F-4EEE-AC60-600142D6BE64}"/>
              </a:ext>
            </a:extLst>
          </p:cNvPr>
          <p:cNvSpPr txBox="1"/>
          <p:nvPr/>
        </p:nvSpPr>
        <p:spPr>
          <a:xfrm>
            <a:off x="7525772" y="5673308"/>
            <a:ext cx="4168192" cy="646331"/>
          </a:xfrm>
          <a:prstGeom prst="rect">
            <a:avLst/>
          </a:prstGeom>
          <a:noFill/>
        </p:spPr>
        <p:txBody>
          <a:bodyPr wrap="none" rtlCol="0">
            <a:spAutoFit/>
          </a:bodyPr>
          <a:lstStyle/>
          <a:p>
            <a:pPr algn="r"/>
            <a:r>
              <a:rPr lang="ar-EG" dirty="0">
                <a:solidFill>
                  <a:schemeClr val="accent4">
                    <a:lumMod val="60000"/>
                    <a:lumOff val="40000"/>
                  </a:schemeClr>
                </a:solidFill>
                <a:cs typeface="+mj-cs"/>
              </a:rPr>
              <a:t>4 ماجستير في تسويق ومبيعات وإدارة صناعة الضيافة</a:t>
            </a:r>
          </a:p>
          <a:p>
            <a:pPr algn="r"/>
            <a:r>
              <a:rPr lang="ar-EG" dirty="0">
                <a:solidFill>
                  <a:schemeClr val="accent4">
                    <a:lumMod val="60000"/>
                    <a:lumOff val="40000"/>
                  </a:schemeClr>
                </a:solidFill>
                <a:cs typeface="+mj-cs"/>
              </a:rPr>
              <a:t>جامعة كورنيل للفنادق والجمعية الأمريكيه للفنادق. </a:t>
            </a:r>
            <a:endParaRPr lang="en-150" dirty="0">
              <a:solidFill>
                <a:schemeClr val="accent4">
                  <a:lumMod val="60000"/>
                  <a:lumOff val="40000"/>
                </a:schemeClr>
              </a:solidFill>
              <a:cs typeface="+mj-cs"/>
            </a:endParaRPr>
          </a:p>
        </p:txBody>
      </p:sp>
      <p:pic>
        <p:nvPicPr>
          <p:cNvPr id="3" name="Picture 2">
            <a:extLst>
              <a:ext uri="{FF2B5EF4-FFF2-40B4-BE49-F238E27FC236}">
                <a16:creationId xmlns:a16="http://schemas.microsoft.com/office/drawing/2014/main" id="{79CA1D8E-F0A8-4EEE-9A0E-E2FB2564F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6808" y="-545389"/>
            <a:ext cx="1268596" cy="2810427"/>
          </a:xfrm>
          <a:prstGeom prst="rect">
            <a:avLst/>
          </a:prstGeom>
        </p:spPr>
      </p:pic>
      <p:sp>
        <p:nvSpPr>
          <p:cNvPr id="13" name="TextBox 7">
            <a:extLst>
              <a:ext uri="{FF2B5EF4-FFF2-40B4-BE49-F238E27FC236}">
                <a16:creationId xmlns:a16="http://schemas.microsoft.com/office/drawing/2014/main" id="{541860F5-D8E0-48A6-8CE2-F72C542AB7C5}"/>
              </a:ext>
            </a:extLst>
          </p:cNvPr>
          <p:cNvSpPr txBox="1"/>
          <p:nvPr/>
        </p:nvSpPr>
        <p:spPr>
          <a:xfrm>
            <a:off x="91889" y="212218"/>
            <a:ext cx="809837" cy="276999"/>
          </a:xfrm>
          <a:prstGeom prst="rect">
            <a:avLst/>
          </a:prstGeom>
          <a:noFill/>
        </p:spPr>
        <p:txBody>
          <a:bodyPr wrap="none" rtlCol="0">
            <a:spAutoFit/>
          </a:bodyPr>
          <a:lstStyle>
            <a:defPPr>
              <a:defRPr lang="en-150"/>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A77A51"/>
                </a:solidFill>
                <a:latin typeface="Javanese Text" panose="02000000000000000000" pitchFamily="2" charset="0"/>
              </a:rPr>
              <a:t>LUXURY</a:t>
            </a:r>
            <a:endParaRPr lang="en-150" sz="1200" b="1" dirty="0">
              <a:solidFill>
                <a:srgbClr val="A77A51"/>
              </a:solidFill>
              <a:latin typeface="Javanese Text" panose="02000000000000000000" pitchFamily="2" charset="0"/>
            </a:endParaRPr>
          </a:p>
        </p:txBody>
      </p:sp>
    </p:spTree>
    <p:extLst>
      <p:ext uri="{BB962C8B-B14F-4D97-AF65-F5344CB8AC3E}">
        <p14:creationId xmlns:p14="http://schemas.microsoft.com/office/powerpoint/2010/main" val="1781331183"/>
      </p:ext>
    </p:extLst>
  </p:cSld>
  <p:clrMapOvr>
    <a:masterClrMapping/>
  </p:clrMapOvr>
  <p:transition spd="slow" advTm="1500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2C24F7-6088-4660-95C9-A1F273E8E34F}"/>
              </a:ext>
            </a:extLst>
          </p:cNvPr>
          <p:cNvSpPr txBox="1"/>
          <p:nvPr/>
        </p:nvSpPr>
        <p:spPr>
          <a:xfrm>
            <a:off x="337702" y="2860508"/>
            <a:ext cx="4166993" cy="584775"/>
          </a:xfrm>
          <a:prstGeom prst="rect">
            <a:avLst/>
          </a:prstGeom>
          <a:noFill/>
        </p:spPr>
        <p:txBody>
          <a:bodyPr wrap="square" rtlCol="0">
            <a:spAutoFit/>
          </a:bodyPr>
          <a:lstStyle/>
          <a:p>
            <a:pPr algn="ctr"/>
            <a:r>
              <a:rPr lang="en-US" sz="3200" dirty="0">
                <a:solidFill>
                  <a:schemeClr val="accent4">
                    <a:lumMod val="75000"/>
                  </a:schemeClr>
                </a:solidFill>
                <a:latin typeface="Franklin Gothic Medium Cond" panose="020B0606030402020204" pitchFamily="34" charset="0"/>
              </a:rPr>
              <a:t>AMG HOSPITALITY Experts</a:t>
            </a:r>
            <a:endParaRPr lang="en-150" sz="3200" dirty="0">
              <a:solidFill>
                <a:schemeClr val="accent4">
                  <a:lumMod val="75000"/>
                </a:schemeClr>
              </a:solidFill>
              <a:latin typeface="Franklin Gothic Medium Cond" panose="020B0606030402020204" pitchFamily="34" charset="0"/>
            </a:endParaRPr>
          </a:p>
        </p:txBody>
      </p:sp>
      <p:sp>
        <p:nvSpPr>
          <p:cNvPr id="3" name="TextBox 2">
            <a:extLst>
              <a:ext uri="{FF2B5EF4-FFF2-40B4-BE49-F238E27FC236}">
                <a16:creationId xmlns:a16="http://schemas.microsoft.com/office/drawing/2014/main" id="{6C4F0108-FC07-4D76-97C8-50D67F3C591D}"/>
              </a:ext>
            </a:extLst>
          </p:cNvPr>
          <p:cNvSpPr txBox="1"/>
          <p:nvPr/>
        </p:nvSpPr>
        <p:spPr>
          <a:xfrm>
            <a:off x="212502" y="4056845"/>
            <a:ext cx="6117464" cy="1477328"/>
          </a:xfrm>
          <a:prstGeom prst="rect">
            <a:avLst/>
          </a:prstGeom>
          <a:noFill/>
        </p:spPr>
        <p:txBody>
          <a:bodyPr wrap="square" rtlCol="0">
            <a:spAutoFit/>
          </a:bodyPr>
          <a:lstStyle/>
          <a:p>
            <a:r>
              <a:rPr lang="en-US" dirty="0">
                <a:solidFill>
                  <a:schemeClr val="accent4">
                    <a:lumMod val="60000"/>
                    <a:lumOff val="40000"/>
                  </a:schemeClr>
                </a:solidFill>
                <a:latin typeface="Franklin Gothic Medium Cond" panose="020B0606030402020204" pitchFamily="34" charset="0"/>
              </a:rPr>
              <a:t>Our Experts hold the experiences of these Luxurious international hotel companies in various Hospitality backgrounds of </a:t>
            </a:r>
          </a:p>
          <a:p>
            <a:endParaRPr lang="en-US" dirty="0">
              <a:solidFill>
                <a:schemeClr val="accent4">
                  <a:lumMod val="60000"/>
                  <a:lumOff val="40000"/>
                </a:schemeClr>
              </a:solidFill>
              <a:latin typeface="Franklin Gothic Medium Cond" panose="020B0606030402020204" pitchFamily="34" charset="0"/>
            </a:endParaRPr>
          </a:p>
          <a:p>
            <a:r>
              <a:rPr lang="en-US" dirty="0">
                <a:solidFill>
                  <a:schemeClr val="accent4">
                    <a:lumMod val="60000"/>
                    <a:lumOff val="40000"/>
                  </a:schemeClr>
                </a:solidFill>
                <a:latin typeface="Franklin Gothic Medium Cond" panose="020B0606030402020204" pitchFamily="34" charset="0"/>
              </a:rPr>
              <a:t>Operations, Marketing, Sales,</a:t>
            </a:r>
            <a:r>
              <a:rPr lang="ar-EG" dirty="0">
                <a:solidFill>
                  <a:schemeClr val="accent4">
                    <a:lumMod val="60000"/>
                    <a:lumOff val="40000"/>
                  </a:schemeClr>
                </a:solidFill>
                <a:latin typeface="Franklin Gothic Medium Cond" panose="020B0606030402020204" pitchFamily="34" charset="0"/>
              </a:rPr>
              <a:t> </a:t>
            </a:r>
            <a:r>
              <a:rPr lang="en-US" dirty="0">
                <a:solidFill>
                  <a:schemeClr val="accent4">
                    <a:lumMod val="60000"/>
                    <a:lumOff val="40000"/>
                  </a:schemeClr>
                </a:solidFill>
                <a:latin typeface="Franklin Gothic Medium Cond" panose="020B0606030402020204" pitchFamily="34" charset="0"/>
              </a:rPr>
              <a:t>Information Technology, Finance, Kitchen, Food &amp; Beverage Service, Housekeeping &amp; Maintenance.</a:t>
            </a:r>
            <a:endParaRPr lang="en-150" dirty="0">
              <a:solidFill>
                <a:schemeClr val="accent4">
                  <a:lumMod val="60000"/>
                  <a:lumOff val="40000"/>
                </a:schemeClr>
              </a:solidFill>
              <a:latin typeface="Franklin Gothic Medium Cond" panose="020B0606030402020204" pitchFamily="34" charset="0"/>
            </a:endParaRPr>
          </a:p>
        </p:txBody>
      </p:sp>
      <p:sp>
        <p:nvSpPr>
          <p:cNvPr id="4" name="TextBox 3">
            <a:extLst>
              <a:ext uri="{FF2B5EF4-FFF2-40B4-BE49-F238E27FC236}">
                <a16:creationId xmlns:a16="http://schemas.microsoft.com/office/drawing/2014/main" id="{592AD884-3611-43E0-AB8E-77BF35E39168}"/>
              </a:ext>
            </a:extLst>
          </p:cNvPr>
          <p:cNvSpPr txBox="1"/>
          <p:nvPr/>
        </p:nvSpPr>
        <p:spPr>
          <a:xfrm>
            <a:off x="6220496" y="4095482"/>
            <a:ext cx="5759002" cy="2031325"/>
          </a:xfrm>
          <a:prstGeom prst="rect">
            <a:avLst/>
          </a:prstGeom>
          <a:noFill/>
        </p:spPr>
        <p:txBody>
          <a:bodyPr wrap="square" rtlCol="0">
            <a:spAutoFit/>
          </a:bodyPr>
          <a:lstStyle/>
          <a:p>
            <a:pPr algn="r"/>
            <a:r>
              <a:rPr lang="ar-EG" dirty="0">
                <a:solidFill>
                  <a:schemeClr val="accent4">
                    <a:lumMod val="60000"/>
                    <a:lumOff val="40000"/>
                  </a:schemeClr>
                </a:solidFill>
                <a:cs typeface="+mj-cs"/>
              </a:rPr>
              <a:t>خبرائنا لديهم جميع الخبرات المكتسبه من افخم شركات إدارة الفنادق العالميه التاليه في مختلف القطاعات العامله بالفنادق.</a:t>
            </a:r>
          </a:p>
          <a:p>
            <a:pPr algn="r"/>
            <a:endParaRPr lang="ar-EG" dirty="0">
              <a:solidFill>
                <a:schemeClr val="accent4">
                  <a:lumMod val="60000"/>
                  <a:lumOff val="40000"/>
                </a:schemeClr>
              </a:solidFill>
              <a:cs typeface="+mj-cs"/>
            </a:endParaRPr>
          </a:p>
          <a:p>
            <a:pPr algn="r"/>
            <a:r>
              <a:rPr lang="ar-EG" dirty="0">
                <a:solidFill>
                  <a:schemeClr val="accent4">
                    <a:lumMod val="60000"/>
                    <a:lumOff val="40000"/>
                  </a:schemeClr>
                </a:solidFill>
                <a:cs typeface="+mj-cs"/>
              </a:rPr>
              <a:t>الإدارة العامه والتشغيل, التسويق, الدعاية والإعلان, المبيعات, النظم والمعلومات, الماليات, المطابخ, خدمات الأغذية والمشروبات, الإدارة الداخليه والصيانه والإنشاءات.  </a:t>
            </a:r>
          </a:p>
          <a:p>
            <a:pPr algn="r"/>
            <a:endParaRPr lang="en-150" dirty="0">
              <a:solidFill>
                <a:schemeClr val="accent4">
                  <a:lumMod val="60000"/>
                  <a:lumOff val="40000"/>
                </a:schemeClr>
              </a:solidFill>
              <a:cs typeface="+mj-cs"/>
            </a:endParaRPr>
          </a:p>
        </p:txBody>
      </p:sp>
      <p:sp>
        <p:nvSpPr>
          <p:cNvPr id="5" name="TextBox 4">
            <a:extLst>
              <a:ext uri="{FF2B5EF4-FFF2-40B4-BE49-F238E27FC236}">
                <a16:creationId xmlns:a16="http://schemas.microsoft.com/office/drawing/2014/main" id="{A0E4E7D2-B6BE-4300-8ABB-6399F645DDD8}"/>
              </a:ext>
            </a:extLst>
          </p:cNvPr>
          <p:cNvSpPr txBox="1"/>
          <p:nvPr/>
        </p:nvSpPr>
        <p:spPr>
          <a:xfrm>
            <a:off x="7284051" y="2801155"/>
            <a:ext cx="4535217" cy="646331"/>
          </a:xfrm>
          <a:prstGeom prst="rect">
            <a:avLst/>
          </a:prstGeom>
          <a:noFill/>
        </p:spPr>
        <p:txBody>
          <a:bodyPr wrap="none" rtlCol="0">
            <a:spAutoFit/>
          </a:bodyPr>
          <a:lstStyle/>
          <a:p>
            <a:pPr algn="r"/>
            <a:r>
              <a:rPr lang="ar-EG" sz="3600" b="1" dirty="0">
                <a:solidFill>
                  <a:schemeClr val="accent4">
                    <a:lumMod val="75000"/>
                  </a:schemeClr>
                </a:solidFill>
                <a:cs typeface="+mj-cs"/>
              </a:rPr>
              <a:t>خبراء إيه إم جي هوسبيتاليتي</a:t>
            </a:r>
            <a:endParaRPr lang="en-150" sz="3600" b="1" dirty="0">
              <a:solidFill>
                <a:schemeClr val="accent4">
                  <a:lumMod val="75000"/>
                </a:schemeClr>
              </a:solidFill>
            </a:endParaRPr>
          </a:p>
        </p:txBody>
      </p:sp>
      <p:pic>
        <p:nvPicPr>
          <p:cNvPr id="8" name="Picture 7">
            <a:extLst>
              <a:ext uri="{FF2B5EF4-FFF2-40B4-BE49-F238E27FC236}">
                <a16:creationId xmlns:a16="http://schemas.microsoft.com/office/drawing/2014/main" id="{CDA90887-BF37-454C-805A-7F1FCC4DF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283" y="731193"/>
            <a:ext cx="1456425" cy="1607090"/>
          </a:xfrm>
          <a:prstGeom prst="rect">
            <a:avLst/>
          </a:prstGeom>
        </p:spPr>
      </p:pic>
      <p:pic>
        <p:nvPicPr>
          <p:cNvPr id="10" name="Picture 9">
            <a:extLst>
              <a:ext uri="{FF2B5EF4-FFF2-40B4-BE49-F238E27FC236}">
                <a16:creationId xmlns:a16="http://schemas.microsoft.com/office/drawing/2014/main" id="{616E760B-21E6-4BDC-B7E2-5CE68271CD1F}"/>
              </a:ext>
            </a:extLst>
          </p:cNvPr>
          <p:cNvPicPr>
            <a:picLocks noChangeAspect="1"/>
          </p:cNvPicPr>
          <p:nvPr/>
        </p:nvPicPr>
        <p:blipFill>
          <a:blip r:embed="rId3"/>
          <a:stretch>
            <a:fillRect/>
          </a:stretch>
        </p:blipFill>
        <p:spPr>
          <a:xfrm>
            <a:off x="3140909" y="5952427"/>
            <a:ext cx="1120374" cy="654452"/>
          </a:xfrm>
          <a:prstGeom prst="rect">
            <a:avLst/>
          </a:prstGeom>
        </p:spPr>
      </p:pic>
      <p:pic>
        <p:nvPicPr>
          <p:cNvPr id="11" name="Picture 10">
            <a:extLst>
              <a:ext uri="{FF2B5EF4-FFF2-40B4-BE49-F238E27FC236}">
                <a16:creationId xmlns:a16="http://schemas.microsoft.com/office/drawing/2014/main" id="{6A02CC0B-5ACE-4CFC-8E12-753E88FF515B}"/>
              </a:ext>
            </a:extLst>
          </p:cNvPr>
          <p:cNvPicPr>
            <a:picLocks noChangeAspect="1"/>
          </p:cNvPicPr>
          <p:nvPr/>
        </p:nvPicPr>
        <p:blipFill>
          <a:blip r:embed="rId4"/>
          <a:stretch>
            <a:fillRect/>
          </a:stretch>
        </p:blipFill>
        <p:spPr>
          <a:xfrm>
            <a:off x="8060482" y="5943255"/>
            <a:ext cx="1120374" cy="654271"/>
          </a:xfrm>
          <a:prstGeom prst="rect">
            <a:avLst/>
          </a:prstGeom>
        </p:spPr>
      </p:pic>
      <p:pic>
        <p:nvPicPr>
          <p:cNvPr id="12" name="Picture 11">
            <a:extLst>
              <a:ext uri="{FF2B5EF4-FFF2-40B4-BE49-F238E27FC236}">
                <a16:creationId xmlns:a16="http://schemas.microsoft.com/office/drawing/2014/main" id="{542B9FF1-E383-4339-89CF-38DB233B6619}"/>
              </a:ext>
            </a:extLst>
          </p:cNvPr>
          <p:cNvPicPr>
            <a:picLocks noChangeAspect="1"/>
          </p:cNvPicPr>
          <p:nvPr/>
        </p:nvPicPr>
        <p:blipFill>
          <a:blip r:embed="rId5"/>
          <a:stretch>
            <a:fillRect/>
          </a:stretch>
        </p:blipFill>
        <p:spPr>
          <a:xfrm>
            <a:off x="6759201" y="5943255"/>
            <a:ext cx="1293025" cy="654271"/>
          </a:xfrm>
          <a:prstGeom prst="rect">
            <a:avLst/>
          </a:prstGeom>
        </p:spPr>
      </p:pic>
      <p:pic>
        <p:nvPicPr>
          <p:cNvPr id="13" name="Picture 12">
            <a:extLst>
              <a:ext uri="{FF2B5EF4-FFF2-40B4-BE49-F238E27FC236}">
                <a16:creationId xmlns:a16="http://schemas.microsoft.com/office/drawing/2014/main" id="{E097D846-68AA-4294-BA33-1FDBC84AB1E2}"/>
              </a:ext>
            </a:extLst>
          </p:cNvPr>
          <p:cNvPicPr>
            <a:picLocks noChangeAspect="1"/>
          </p:cNvPicPr>
          <p:nvPr/>
        </p:nvPicPr>
        <p:blipFill>
          <a:blip r:embed="rId6"/>
          <a:stretch>
            <a:fillRect/>
          </a:stretch>
        </p:blipFill>
        <p:spPr>
          <a:xfrm>
            <a:off x="4247026" y="5950155"/>
            <a:ext cx="1260511" cy="656723"/>
          </a:xfrm>
          <a:prstGeom prst="rect">
            <a:avLst/>
          </a:prstGeom>
        </p:spPr>
      </p:pic>
      <p:pic>
        <p:nvPicPr>
          <p:cNvPr id="14" name="Picture 13">
            <a:extLst>
              <a:ext uri="{FF2B5EF4-FFF2-40B4-BE49-F238E27FC236}">
                <a16:creationId xmlns:a16="http://schemas.microsoft.com/office/drawing/2014/main" id="{99740478-D49B-46AC-8DAA-23C38E973A3C}"/>
              </a:ext>
            </a:extLst>
          </p:cNvPr>
          <p:cNvPicPr>
            <a:picLocks noChangeAspect="1"/>
          </p:cNvPicPr>
          <p:nvPr/>
        </p:nvPicPr>
        <p:blipFill>
          <a:blip r:embed="rId7"/>
          <a:stretch>
            <a:fillRect/>
          </a:stretch>
        </p:blipFill>
        <p:spPr>
          <a:xfrm>
            <a:off x="5512947" y="5948511"/>
            <a:ext cx="1295871" cy="668670"/>
          </a:xfrm>
          <a:prstGeom prst="rect">
            <a:avLst/>
          </a:prstGeom>
        </p:spPr>
      </p:pic>
      <p:sp>
        <p:nvSpPr>
          <p:cNvPr id="16" name="TextBox 7">
            <a:extLst>
              <a:ext uri="{FF2B5EF4-FFF2-40B4-BE49-F238E27FC236}">
                <a16:creationId xmlns:a16="http://schemas.microsoft.com/office/drawing/2014/main" id="{D42AD4B2-AE71-4A7B-AD15-E5E36C751621}"/>
              </a:ext>
            </a:extLst>
          </p:cNvPr>
          <p:cNvSpPr txBox="1"/>
          <p:nvPr/>
        </p:nvSpPr>
        <p:spPr>
          <a:xfrm>
            <a:off x="91889" y="212218"/>
            <a:ext cx="809837" cy="276999"/>
          </a:xfrm>
          <a:prstGeom prst="rect">
            <a:avLst/>
          </a:prstGeom>
          <a:noFill/>
        </p:spPr>
        <p:txBody>
          <a:bodyPr wrap="none" rtlCol="0">
            <a:spAutoFit/>
          </a:bodyPr>
          <a:lstStyle>
            <a:defPPr>
              <a:defRPr lang="en-150"/>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A77A51"/>
                </a:solidFill>
                <a:latin typeface="Javanese Text" panose="02000000000000000000" pitchFamily="2" charset="0"/>
              </a:rPr>
              <a:t>LUXURY</a:t>
            </a:r>
            <a:endParaRPr lang="en-150" sz="1200" b="1" dirty="0">
              <a:solidFill>
                <a:srgbClr val="A77A51"/>
              </a:solidFill>
              <a:latin typeface="Javanese Text" panose="02000000000000000000" pitchFamily="2" charset="0"/>
            </a:endParaRPr>
          </a:p>
        </p:txBody>
      </p:sp>
    </p:spTree>
    <p:extLst>
      <p:ext uri="{BB962C8B-B14F-4D97-AF65-F5344CB8AC3E}">
        <p14:creationId xmlns:p14="http://schemas.microsoft.com/office/powerpoint/2010/main" val="193806676"/>
      </p:ext>
    </p:extLst>
  </p:cSld>
  <p:clrMapOvr>
    <a:masterClrMapping/>
  </p:clrMapOvr>
  <p:transition spd="slow" advTm="15000">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78B0DA-57CC-4EA9-8EED-55B4830968FE}"/>
              </a:ext>
            </a:extLst>
          </p:cNvPr>
          <p:cNvSpPr txBox="1"/>
          <p:nvPr/>
        </p:nvSpPr>
        <p:spPr>
          <a:xfrm>
            <a:off x="165420" y="2484103"/>
            <a:ext cx="5889754" cy="707886"/>
          </a:xfrm>
          <a:prstGeom prst="rect">
            <a:avLst/>
          </a:prstGeom>
          <a:noFill/>
          <a:effectLst>
            <a:glow rad="139700">
              <a:schemeClr val="accent5">
                <a:satMod val="175000"/>
                <a:alpha val="40000"/>
              </a:schemeClr>
            </a:glow>
          </a:effectLst>
        </p:spPr>
        <p:txBody>
          <a:bodyPr wrap="none" rtlCol="0">
            <a:spAutoFit/>
            <a:scene3d>
              <a:camera prst="orthographicFront"/>
              <a:lightRig rig="threePt" dir="t"/>
            </a:scene3d>
            <a:sp3d extrusionH="57150">
              <a:bevelT w="38100" h="38100"/>
            </a:sp3d>
          </a:bodyPr>
          <a:lstStyle/>
          <a:p>
            <a:r>
              <a:rPr lang="en-US" sz="4000" b="1" dirty="0">
                <a:solidFill>
                  <a:srgbClr val="229598"/>
                </a:solidFill>
                <a:effectLst>
                  <a:innerShdw blurRad="63500" dist="50800" dir="10800000">
                    <a:prstClr val="black">
                      <a:alpha val="50000"/>
                    </a:prstClr>
                  </a:innerShdw>
                  <a:reflection blurRad="6350" stA="60000" endA="900" endPos="58000" dir="5400000" sy="-100000" algn="bl" rotWithShape="0"/>
                </a:effectLst>
                <a:latin typeface="Franklin Gothic Book" panose="020B0503020102020204" pitchFamily="34" charset="0"/>
              </a:rPr>
              <a:t>What do we Have for YOU?</a:t>
            </a:r>
            <a:endParaRPr lang="en-150" sz="4000" b="1" dirty="0">
              <a:solidFill>
                <a:srgbClr val="229598"/>
              </a:solidFill>
              <a:effectLst>
                <a:innerShdw blurRad="63500" dist="50800" dir="10800000">
                  <a:prstClr val="black">
                    <a:alpha val="50000"/>
                  </a:prstClr>
                </a:innerShdw>
                <a:reflection blurRad="6350" stA="60000" endA="900" endPos="58000" dir="5400000" sy="-100000" algn="bl" rotWithShape="0"/>
              </a:effectLst>
              <a:latin typeface="Franklin Gothic Book" panose="020B0503020102020204" pitchFamily="34" charset="0"/>
            </a:endParaRPr>
          </a:p>
        </p:txBody>
      </p:sp>
      <p:sp>
        <p:nvSpPr>
          <p:cNvPr id="3" name="TextBox 2">
            <a:extLst>
              <a:ext uri="{FF2B5EF4-FFF2-40B4-BE49-F238E27FC236}">
                <a16:creationId xmlns:a16="http://schemas.microsoft.com/office/drawing/2014/main" id="{32EF85C0-7808-4794-AB19-D6EE933F7694}"/>
              </a:ext>
            </a:extLst>
          </p:cNvPr>
          <p:cNvSpPr txBox="1"/>
          <p:nvPr/>
        </p:nvSpPr>
        <p:spPr>
          <a:xfrm>
            <a:off x="8329075" y="3413555"/>
            <a:ext cx="3542958" cy="830997"/>
          </a:xfrm>
          <a:prstGeom prst="rect">
            <a:avLst/>
          </a:prstGeom>
          <a:noFill/>
          <a:effectLst>
            <a:glow rad="139700">
              <a:schemeClr val="accent6">
                <a:lumMod val="60000"/>
                <a:lumOff val="40000"/>
                <a:alpha val="40000"/>
              </a:schemeClr>
            </a:glow>
          </a:effectLst>
        </p:spPr>
        <p:txBody>
          <a:bodyPr wrap="none" rtlCol="0">
            <a:spAutoFit/>
            <a:scene3d>
              <a:camera prst="orthographicFront"/>
              <a:lightRig rig="threePt" dir="t"/>
            </a:scene3d>
            <a:sp3d extrusionH="57150">
              <a:bevelT w="38100" h="38100"/>
            </a:sp3d>
          </a:bodyPr>
          <a:lstStyle/>
          <a:p>
            <a:r>
              <a:rPr lang="ar-EG" sz="4800" b="1" dirty="0">
                <a:solidFill>
                  <a:srgbClr val="198697"/>
                </a:solidFill>
                <a:effectLst>
                  <a:innerShdw blurRad="63500" dist="50800" dir="10800000">
                    <a:prstClr val="black">
                      <a:alpha val="50000"/>
                    </a:prstClr>
                  </a:innerShdw>
                  <a:reflection blurRad="6350" stA="60000" endA="900" endPos="58000" dir="5400000" sy="-100000" algn="bl" rotWithShape="0"/>
                </a:effectLst>
                <a:cs typeface="+mj-cs"/>
              </a:rPr>
              <a:t>ماذا لدينا لأجلك ؟</a:t>
            </a:r>
            <a:endParaRPr lang="en-150" sz="4800" b="1" dirty="0">
              <a:solidFill>
                <a:srgbClr val="198697"/>
              </a:solidFill>
              <a:effectLst>
                <a:innerShdw blurRad="63500" dist="50800" dir="10800000">
                  <a:prstClr val="black">
                    <a:alpha val="50000"/>
                  </a:prstClr>
                </a:innerShdw>
                <a:reflection blurRad="6350" stA="60000" endA="900" endPos="58000" dir="5400000" sy="-100000" algn="bl" rotWithShape="0"/>
              </a:effectLst>
              <a:cs typeface="+mj-cs"/>
            </a:endParaRPr>
          </a:p>
        </p:txBody>
      </p:sp>
      <p:pic>
        <p:nvPicPr>
          <p:cNvPr id="4" name="Picture 3">
            <a:extLst>
              <a:ext uri="{FF2B5EF4-FFF2-40B4-BE49-F238E27FC236}">
                <a16:creationId xmlns:a16="http://schemas.microsoft.com/office/drawing/2014/main" id="{BCBD859A-D550-4279-8E8D-D08F5F1A4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20" y="320986"/>
            <a:ext cx="1456425" cy="1607090"/>
          </a:xfrm>
          <a:prstGeom prst="rect">
            <a:avLst/>
          </a:prstGeom>
        </p:spPr>
      </p:pic>
      <p:pic>
        <p:nvPicPr>
          <p:cNvPr id="24" name="Picture 23">
            <a:extLst>
              <a:ext uri="{FF2B5EF4-FFF2-40B4-BE49-F238E27FC236}">
                <a16:creationId xmlns:a16="http://schemas.microsoft.com/office/drawing/2014/main" id="{906EDB95-D7FE-4650-A41F-8531A5748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20" y="5649247"/>
            <a:ext cx="2308439" cy="654058"/>
          </a:xfrm>
          <a:prstGeom prst="rect">
            <a:avLst/>
          </a:prstGeom>
        </p:spPr>
      </p:pic>
      <p:pic>
        <p:nvPicPr>
          <p:cNvPr id="26" name="Picture 25">
            <a:extLst>
              <a:ext uri="{FF2B5EF4-FFF2-40B4-BE49-F238E27FC236}">
                <a16:creationId xmlns:a16="http://schemas.microsoft.com/office/drawing/2014/main" id="{ECF8F1EB-FB3D-45E1-9B5D-D6D8318EE3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1780" y="4676684"/>
            <a:ext cx="2308439" cy="1626621"/>
          </a:xfrm>
          <a:prstGeom prst="rect">
            <a:avLst/>
          </a:prstGeom>
        </p:spPr>
      </p:pic>
      <p:pic>
        <p:nvPicPr>
          <p:cNvPr id="6" name="Picture 5">
            <a:extLst>
              <a:ext uri="{FF2B5EF4-FFF2-40B4-BE49-F238E27FC236}">
                <a16:creationId xmlns:a16="http://schemas.microsoft.com/office/drawing/2014/main" id="{091B30F0-A155-4206-A7E0-CAB40E5683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8090" y="5508705"/>
            <a:ext cx="2998490" cy="794600"/>
          </a:xfrm>
          <a:prstGeom prst="rect">
            <a:avLst/>
          </a:prstGeom>
        </p:spPr>
      </p:pic>
      <p:sp>
        <p:nvSpPr>
          <p:cNvPr id="12" name="TextBox 11">
            <a:extLst>
              <a:ext uri="{FF2B5EF4-FFF2-40B4-BE49-F238E27FC236}">
                <a16:creationId xmlns:a16="http://schemas.microsoft.com/office/drawing/2014/main" id="{C5E39A4D-8A4F-4A88-975C-186CA619CB3A}"/>
              </a:ext>
            </a:extLst>
          </p:cNvPr>
          <p:cNvSpPr txBox="1"/>
          <p:nvPr/>
        </p:nvSpPr>
        <p:spPr>
          <a:xfrm>
            <a:off x="9966401" y="801365"/>
            <a:ext cx="2060179" cy="646331"/>
          </a:xfrm>
          <a:prstGeom prst="rect">
            <a:avLst/>
          </a:prstGeom>
          <a:noFill/>
        </p:spPr>
        <p:txBody>
          <a:bodyPr wrap="none" rtlCol="0">
            <a:spAutoFit/>
          </a:bodyPr>
          <a:lstStyle/>
          <a:p>
            <a:r>
              <a:rPr lang="en-US" sz="3600" b="1" dirty="0">
                <a:solidFill>
                  <a:srgbClr val="A77A51"/>
                </a:solidFill>
                <a:latin typeface="Javanese Text" panose="02000000000000000000" pitchFamily="2" charset="0"/>
              </a:rPr>
              <a:t>LUXURY</a:t>
            </a:r>
            <a:endParaRPr lang="en-150" sz="3600" b="1" dirty="0">
              <a:solidFill>
                <a:srgbClr val="A77A51"/>
              </a:solidFill>
              <a:latin typeface="Javanese Text" panose="02000000000000000000" pitchFamily="2" charset="0"/>
            </a:endParaRPr>
          </a:p>
        </p:txBody>
      </p:sp>
    </p:spTree>
    <p:extLst>
      <p:ext uri="{BB962C8B-B14F-4D97-AF65-F5344CB8AC3E}">
        <p14:creationId xmlns:p14="http://schemas.microsoft.com/office/powerpoint/2010/main" val="3937146828"/>
      </p:ext>
    </p:extLst>
  </p:cSld>
  <p:clrMapOvr>
    <a:masterClrMapping/>
  </p:clrMapOvr>
  <p:transition spd="slow" advTm="1000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611D34-B2F5-4A89-A3D0-B9A3A395E118}"/>
              </a:ext>
            </a:extLst>
          </p:cNvPr>
          <p:cNvSpPr txBox="1"/>
          <p:nvPr/>
        </p:nvSpPr>
        <p:spPr>
          <a:xfrm>
            <a:off x="553447" y="1215184"/>
            <a:ext cx="6393097" cy="584775"/>
          </a:xfrm>
          <a:prstGeom prst="rect">
            <a:avLst/>
          </a:prstGeom>
          <a:noFill/>
        </p:spPr>
        <p:txBody>
          <a:bodyPr wrap="none" rtlCol="0">
            <a:spAutoFit/>
          </a:bodyPr>
          <a:lstStyle/>
          <a:p>
            <a:r>
              <a:rPr lang="en-US" sz="3200" dirty="0">
                <a:solidFill>
                  <a:schemeClr val="accent4">
                    <a:lumMod val="75000"/>
                  </a:schemeClr>
                </a:solidFill>
                <a:latin typeface="Franklin Gothic Book" panose="020B0503020102020204" pitchFamily="34" charset="0"/>
              </a:rPr>
              <a:t>Hospitality Product Services Design.</a:t>
            </a:r>
          </a:p>
        </p:txBody>
      </p:sp>
      <p:sp>
        <p:nvSpPr>
          <p:cNvPr id="4" name="TextBox 3">
            <a:extLst>
              <a:ext uri="{FF2B5EF4-FFF2-40B4-BE49-F238E27FC236}">
                <a16:creationId xmlns:a16="http://schemas.microsoft.com/office/drawing/2014/main" id="{9AC1D7CF-C4C9-4DC2-90E4-B5EA5BA03BB1}"/>
              </a:ext>
            </a:extLst>
          </p:cNvPr>
          <p:cNvSpPr txBox="1"/>
          <p:nvPr/>
        </p:nvSpPr>
        <p:spPr>
          <a:xfrm>
            <a:off x="553451" y="3934326"/>
            <a:ext cx="4016164" cy="2031325"/>
          </a:xfrm>
          <a:prstGeom prst="rect">
            <a:avLst/>
          </a:prstGeom>
          <a:noFill/>
        </p:spPr>
        <p:txBody>
          <a:bodyPr wrap="none" rtlCol="0">
            <a:spAutoFit/>
          </a:bodyPr>
          <a:lstStyle/>
          <a:p>
            <a:r>
              <a:rPr lang="en-US" dirty="0">
                <a:solidFill>
                  <a:schemeClr val="accent4">
                    <a:lumMod val="60000"/>
                    <a:lumOff val="40000"/>
                  </a:schemeClr>
                </a:solidFill>
                <a:latin typeface="Franklin Gothic Medium Cond" panose="020B0606030402020204" pitchFamily="34" charset="0"/>
              </a:rPr>
              <a:t>We design the Accommodation &amp; Lodging </a:t>
            </a:r>
          </a:p>
          <a:p>
            <a:r>
              <a:rPr lang="en-US" dirty="0">
                <a:solidFill>
                  <a:schemeClr val="accent4">
                    <a:lumMod val="60000"/>
                    <a:lumOff val="40000"/>
                  </a:schemeClr>
                </a:solidFill>
                <a:latin typeface="Franklin Gothic Medium Cond" panose="020B0606030402020204" pitchFamily="34" charset="0"/>
              </a:rPr>
              <a:t>Components including the relevant sizes, </a:t>
            </a:r>
          </a:p>
          <a:p>
            <a:r>
              <a:rPr lang="en-US" dirty="0">
                <a:solidFill>
                  <a:schemeClr val="accent4">
                    <a:lumMod val="60000"/>
                    <a:lumOff val="40000"/>
                  </a:schemeClr>
                </a:solidFill>
                <a:latin typeface="Franklin Gothic Medium Cond" panose="020B0606030402020204" pitchFamily="34" charset="0"/>
              </a:rPr>
              <a:t>Needed services that must be Included, </a:t>
            </a:r>
          </a:p>
          <a:p>
            <a:r>
              <a:rPr lang="en-US" dirty="0">
                <a:solidFill>
                  <a:schemeClr val="accent4">
                    <a:lumMod val="60000"/>
                    <a:lumOff val="40000"/>
                  </a:schemeClr>
                </a:solidFill>
                <a:latin typeface="Franklin Gothic Medium Cond" panose="020B0606030402020204" pitchFamily="34" charset="0"/>
              </a:rPr>
              <a:t>locations of these services, quality needed, </a:t>
            </a:r>
          </a:p>
          <a:p>
            <a:r>
              <a:rPr lang="en-US" dirty="0">
                <a:solidFill>
                  <a:schemeClr val="accent4">
                    <a:lumMod val="60000"/>
                    <a:lumOff val="40000"/>
                  </a:schemeClr>
                </a:solidFill>
                <a:latin typeface="Franklin Gothic Medium Cond" panose="020B0606030402020204" pitchFamily="34" charset="0"/>
              </a:rPr>
              <a:t>Circulation inside the project, And we employ </a:t>
            </a:r>
          </a:p>
          <a:p>
            <a:r>
              <a:rPr lang="en-US" dirty="0">
                <a:solidFill>
                  <a:schemeClr val="accent4">
                    <a:lumMod val="60000"/>
                    <a:lumOff val="40000"/>
                  </a:schemeClr>
                </a:solidFill>
                <a:latin typeface="Franklin Gothic Medium Cond" panose="020B0606030402020204" pitchFamily="34" charset="0"/>
              </a:rPr>
              <a:t>all qualified personnel who are capable to  </a:t>
            </a:r>
          </a:p>
          <a:p>
            <a:r>
              <a:rPr lang="en-US" dirty="0">
                <a:solidFill>
                  <a:schemeClr val="accent4">
                    <a:lumMod val="60000"/>
                    <a:lumOff val="40000"/>
                  </a:schemeClr>
                </a:solidFill>
                <a:latin typeface="Franklin Gothic Medium Cond" panose="020B0606030402020204" pitchFamily="34" charset="0"/>
              </a:rPr>
              <a:t>deliver needed quality.</a:t>
            </a:r>
            <a:endParaRPr lang="en-150" dirty="0">
              <a:solidFill>
                <a:schemeClr val="accent4">
                  <a:lumMod val="60000"/>
                  <a:lumOff val="40000"/>
                </a:schemeClr>
              </a:solidFill>
              <a:latin typeface="Franklin Gothic Medium Cond" panose="020B0606030402020204" pitchFamily="34" charset="0"/>
            </a:endParaRPr>
          </a:p>
        </p:txBody>
      </p:sp>
      <p:sp>
        <p:nvSpPr>
          <p:cNvPr id="5" name="TextBox 4">
            <a:extLst>
              <a:ext uri="{FF2B5EF4-FFF2-40B4-BE49-F238E27FC236}">
                <a16:creationId xmlns:a16="http://schemas.microsoft.com/office/drawing/2014/main" id="{D3DACBC5-E7BE-417F-9506-3FB5E9AB1265}"/>
              </a:ext>
            </a:extLst>
          </p:cNvPr>
          <p:cNvSpPr txBox="1"/>
          <p:nvPr/>
        </p:nvSpPr>
        <p:spPr>
          <a:xfrm>
            <a:off x="5355195" y="1937082"/>
            <a:ext cx="6199133" cy="584775"/>
          </a:xfrm>
          <a:prstGeom prst="rect">
            <a:avLst/>
          </a:prstGeom>
          <a:noFill/>
        </p:spPr>
        <p:txBody>
          <a:bodyPr wrap="none" rtlCol="0">
            <a:spAutoFit/>
          </a:bodyPr>
          <a:lstStyle/>
          <a:p>
            <a:pPr algn="r"/>
            <a:r>
              <a:rPr lang="ar-EG" sz="3200" dirty="0">
                <a:solidFill>
                  <a:schemeClr val="accent4">
                    <a:lumMod val="75000"/>
                  </a:schemeClr>
                </a:solidFill>
                <a:cs typeface="+mj-cs"/>
              </a:rPr>
              <a:t>تحديد وتصميم وتنفيذ مكونات الخدمات الفندقيه.</a:t>
            </a:r>
            <a:endParaRPr lang="en-150" sz="3200" dirty="0">
              <a:solidFill>
                <a:schemeClr val="accent4">
                  <a:lumMod val="75000"/>
                </a:schemeClr>
              </a:solidFill>
              <a:cs typeface="+mj-cs"/>
            </a:endParaRPr>
          </a:p>
        </p:txBody>
      </p:sp>
      <p:sp>
        <p:nvSpPr>
          <p:cNvPr id="6" name="TextBox 5">
            <a:extLst>
              <a:ext uri="{FF2B5EF4-FFF2-40B4-BE49-F238E27FC236}">
                <a16:creationId xmlns:a16="http://schemas.microsoft.com/office/drawing/2014/main" id="{7454AC74-0134-46C7-A6FD-97FBD9E88586}"/>
              </a:ext>
            </a:extLst>
          </p:cNvPr>
          <p:cNvSpPr txBox="1"/>
          <p:nvPr/>
        </p:nvSpPr>
        <p:spPr>
          <a:xfrm>
            <a:off x="7459590" y="3946361"/>
            <a:ext cx="4130842" cy="1754326"/>
          </a:xfrm>
          <a:prstGeom prst="rect">
            <a:avLst/>
          </a:prstGeom>
          <a:noFill/>
        </p:spPr>
        <p:txBody>
          <a:bodyPr wrap="square" rtlCol="0">
            <a:spAutoFit/>
          </a:bodyPr>
          <a:lstStyle/>
          <a:p>
            <a:pPr algn="r"/>
            <a:r>
              <a:rPr lang="ar-EG" dirty="0">
                <a:solidFill>
                  <a:schemeClr val="accent4">
                    <a:lumMod val="60000"/>
                    <a:lumOff val="40000"/>
                  </a:schemeClr>
                </a:solidFill>
                <a:cs typeface="+mj-cs"/>
              </a:rPr>
              <a:t>نقوم بتحديد وتصميم مكونات المنتج الفندقى الخاص بصناعة الضيافه والإقامة بجميع المكونات المطلوبة من مساحات وتقسيم الوحدات داخليا ومكان إقامة الخدمات الأساسية المساعده ومساحاتها المناسبه ومستوى الجوده المناسب وكذلك نقوم بتوظيف جميع الموظفين الأكفاء للقيام بالخدمات بالجوده العاليه المطلوبه.  </a:t>
            </a:r>
            <a:r>
              <a:rPr lang="en-US" dirty="0">
                <a:solidFill>
                  <a:schemeClr val="accent4">
                    <a:lumMod val="60000"/>
                    <a:lumOff val="40000"/>
                  </a:schemeClr>
                </a:solidFill>
                <a:cs typeface="+mj-cs"/>
              </a:rPr>
              <a:t> </a:t>
            </a:r>
            <a:endParaRPr lang="en-150" dirty="0">
              <a:solidFill>
                <a:schemeClr val="accent4">
                  <a:lumMod val="60000"/>
                  <a:lumOff val="40000"/>
                </a:schemeClr>
              </a:solidFill>
              <a:cs typeface="+mj-cs"/>
            </a:endParaRPr>
          </a:p>
        </p:txBody>
      </p:sp>
      <p:pic>
        <p:nvPicPr>
          <p:cNvPr id="7" name="Picture 6">
            <a:extLst>
              <a:ext uri="{FF2B5EF4-FFF2-40B4-BE49-F238E27FC236}">
                <a16:creationId xmlns:a16="http://schemas.microsoft.com/office/drawing/2014/main" id="{A409D84F-769F-4C5B-A845-C5E963FB8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7787" y="4908888"/>
            <a:ext cx="1456425" cy="1607090"/>
          </a:xfrm>
          <a:prstGeom prst="rect">
            <a:avLst/>
          </a:prstGeom>
        </p:spPr>
      </p:pic>
      <p:sp>
        <p:nvSpPr>
          <p:cNvPr id="9" name="TextBox 7">
            <a:extLst>
              <a:ext uri="{FF2B5EF4-FFF2-40B4-BE49-F238E27FC236}">
                <a16:creationId xmlns:a16="http://schemas.microsoft.com/office/drawing/2014/main" id="{8E2C7FA5-84AF-4E3E-85C5-3C7B4633643D}"/>
              </a:ext>
            </a:extLst>
          </p:cNvPr>
          <p:cNvSpPr txBox="1"/>
          <p:nvPr/>
        </p:nvSpPr>
        <p:spPr>
          <a:xfrm>
            <a:off x="91889" y="212218"/>
            <a:ext cx="809837" cy="276999"/>
          </a:xfrm>
          <a:prstGeom prst="rect">
            <a:avLst/>
          </a:prstGeom>
          <a:noFill/>
        </p:spPr>
        <p:txBody>
          <a:bodyPr wrap="none" rtlCol="0">
            <a:spAutoFit/>
          </a:bodyPr>
          <a:lstStyle>
            <a:defPPr>
              <a:defRPr lang="en-150"/>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A77A51"/>
                </a:solidFill>
                <a:latin typeface="Javanese Text" panose="02000000000000000000" pitchFamily="2" charset="0"/>
              </a:rPr>
              <a:t>LUXURY</a:t>
            </a:r>
            <a:endParaRPr lang="en-150" sz="1200" b="1" dirty="0">
              <a:solidFill>
                <a:srgbClr val="A77A51"/>
              </a:solidFill>
              <a:latin typeface="Javanese Text" panose="02000000000000000000" pitchFamily="2" charset="0"/>
            </a:endParaRPr>
          </a:p>
        </p:txBody>
      </p:sp>
    </p:spTree>
    <p:extLst>
      <p:ext uri="{BB962C8B-B14F-4D97-AF65-F5344CB8AC3E}">
        <p14:creationId xmlns:p14="http://schemas.microsoft.com/office/powerpoint/2010/main" val="3836650523"/>
      </p:ext>
    </p:extLst>
  </p:cSld>
  <p:clrMapOvr>
    <a:masterClrMapping/>
  </p:clrMapOvr>
  <p:transition spd="slow" advTm="1500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860F58-DAB9-4F2B-B037-7B424D3C1A72}"/>
              </a:ext>
            </a:extLst>
          </p:cNvPr>
          <p:cNvSpPr txBox="1"/>
          <p:nvPr/>
        </p:nvSpPr>
        <p:spPr>
          <a:xfrm>
            <a:off x="493295" y="2261937"/>
            <a:ext cx="3998210" cy="1323439"/>
          </a:xfrm>
          <a:prstGeom prst="rect">
            <a:avLst/>
          </a:prstGeom>
          <a:noFill/>
        </p:spPr>
        <p:txBody>
          <a:bodyPr wrap="none" rtlCol="0">
            <a:spAutoFit/>
          </a:bodyPr>
          <a:lstStyle/>
          <a:p>
            <a:r>
              <a:rPr lang="en-US" sz="4000" dirty="0">
                <a:solidFill>
                  <a:schemeClr val="accent4">
                    <a:lumMod val="75000"/>
                  </a:schemeClr>
                </a:solidFill>
                <a:latin typeface="Franklin Gothic Medium Cond" panose="020B0606030402020204" pitchFamily="34" charset="0"/>
              </a:rPr>
              <a:t>Shoot to KILL </a:t>
            </a:r>
          </a:p>
          <a:p>
            <a:r>
              <a:rPr lang="en-US" sz="4000" dirty="0">
                <a:solidFill>
                  <a:schemeClr val="accent4">
                    <a:lumMod val="75000"/>
                  </a:schemeClr>
                </a:solidFill>
                <a:latin typeface="Franklin Gothic Medium Cond" panose="020B0606030402020204" pitchFamily="34" charset="0"/>
              </a:rPr>
              <a:t>   Marketing to SELL</a:t>
            </a:r>
            <a:endParaRPr lang="en-150" sz="4000" dirty="0">
              <a:solidFill>
                <a:schemeClr val="accent4">
                  <a:lumMod val="75000"/>
                </a:schemeClr>
              </a:solidFill>
              <a:latin typeface="Franklin Gothic Medium Cond" panose="020B0606030402020204" pitchFamily="34" charset="0"/>
            </a:endParaRPr>
          </a:p>
        </p:txBody>
      </p:sp>
      <p:sp>
        <p:nvSpPr>
          <p:cNvPr id="4" name="TextBox 3">
            <a:extLst>
              <a:ext uri="{FF2B5EF4-FFF2-40B4-BE49-F238E27FC236}">
                <a16:creationId xmlns:a16="http://schemas.microsoft.com/office/drawing/2014/main" id="{17194D59-6B96-4460-B97D-2ECFBC68448E}"/>
              </a:ext>
            </a:extLst>
          </p:cNvPr>
          <p:cNvSpPr txBox="1"/>
          <p:nvPr/>
        </p:nvSpPr>
        <p:spPr>
          <a:xfrm>
            <a:off x="794080" y="4415589"/>
            <a:ext cx="4206088" cy="1477328"/>
          </a:xfrm>
          <a:prstGeom prst="rect">
            <a:avLst/>
          </a:prstGeom>
          <a:noFill/>
        </p:spPr>
        <p:txBody>
          <a:bodyPr wrap="none" rtlCol="0">
            <a:spAutoFit/>
          </a:bodyPr>
          <a:lstStyle/>
          <a:p>
            <a:r>
              <a:rPr lang="en-US" dirty="0">
                <a:solidFill>
                  <a:schemeClr val="accent4">
                    <a:lumMod val="60000"/>
                    <a:lumOff val="40000"/>
                  </a:schemeClr>
                </a:solidFill>
                <a:latin typeface="Franklin Gothic Medium Cond" panose="020B0606030402020204" pitchFamily="34" charset="0"/>
              </a:rPr>
              <a:t>In order to help our partners to sell out all </a:t>
            </a:r>
          </a:p>
          <a:p>
            <a:r>
              <a:rPr lang="en-US" dirty="0">
                <a:solidFill>
                  <a:schemeClr val="accent4">
                    <a:lumMod val="60000"/>
                    <a:lumOff val="40000"/>
                  </a:schemeClr>
                </a:solidFill>
                <a:latin typeface="Franklin Gothic Medium Cond" panose="020B0606030402020204" pitchFamily="34" charset="0"/>
              </a:rPr>
              <a:t>The units designed to be sold, we offer the </a:t>
            </a:r>
          </a:p>
          <a:p>
            <a:r>
              <a:rPr lang="en-US" dirty="0">
                <a:solidFill>
                  <a:schemeClr val="accent4">
                    <a:lumMod val="60000"/>
                    <a:lumOff val="40000"/>
                  </a:schemeClr>
                </a:solidFill>
                <a:latin typeface="Franklin Gothic Medium Cond" panose="020B0606030402020204" pitchFamily="34" charset="0"/>
              </a:rPr>
              <a:t>Marketing solutions designed for hospitality </a:t>
            </a:r>
          </a:p>
          <a:p>
            <a:r>
              <a:rPr lang="en-US" dirty="0">
                <a:solidFill>
                  <a:schemeClr val="accent4">
                    <a:lumMod val="60000"/>
                    <a:lumOff val="40000"/>
                  </a:schemeClr>
                </a:solidFill>
                <a:latin typeface="Franklin Gothic Medium Cond" panose="020B0606030402020204" pitchFamily="34" charset="0"/>
              </a:rPr>
              <a:t>Industry, that makes the unit purchase decision </a:t>
            </a:r>
          </a:p>
          <a:p>
            <a:r>
              <a:rPr lang="en-US" dirty="0">
                <a:solidFill>
                  <a:schemeClr val="accent4">
                    <a:lumMod val="60000"/>
                    <a:lumOff val="40000"/>
                  </a:schemeClr>
                </a:solidFill>
                <a:latin typeface="Franklin Gothic Medium Cond" panose="020B0606030402020204" pitchFamily="34" charset="0"/>
              </a:rPr>
              <a:t>easier for all Targeted Investors.</a:t>
            </a:r>
            <a:endParaRPr lang="en-150" dirty="0">
              <a:solidFill>
                <a:schemeClr val="accent4">
                  <a:lumMod val="60000"/>
                  <a:lumOff val="40000"/>
                </a:schemeClr>
              </a:solidFill>
              <a:latin typeface="Franklin Gothic Medium Cond" panose="020B0606030402020204" pitchFamily="34" charset="0"/>
            </a:endParaRPr>
          </a:p>
        </p:txBody>
      </p:sp>
      <p:sp>
        <p:nvSpPr>
          <p:cNvPr id="5" name="TextBox 4">
            <a:extLst>
              <a:ext uri="{FF2B5EF4-FFF2-40B4-BE49-F238E27FC236}">
                <a16:creationId xmlns:a16="http://schemas.microsoft.com/office/drawing/2014/main" id="{AA4C2E2F-2930-4CAB-9C89-B9C40E6FFE0F}"/>
              </a:ext>
            </a:extLst>
          </p:cNvPr>
          <p:cNvSpPr txBox="1"/>
          <p:nvPr/>
        </p:nvSpPr>
        <p:spPr>
          <a:xfrm>
            <a:off x="7404766" y="2261936"/>
            <a:ext cx="4330032" cy="1323439"/>
          </a:xfrm>
          <a:prstGeom prst="rect">
            <a:avLst/>
          </a:prstGeom>
          <a:noFill/>
        </p:spPr>
        <p:txBody>
          <a:bodyPr wrap="none" rtlCol="0">
            <a:spAutoFit/>
          </a:bodyPr>
          <a:lstStyle/>
          <a:p>
            <a:pPr algn="r"/>
            <a:r>
              <a:rPr lang="ar-EG" sz="4000" b="1" dirty="0">
                <a:solidFill>
                  <a:schemeClr val="accent4">
                    <a:lumMod val="75000"/>
                  </a:schemeClr>
                </a:solidFill>
                <a:latin typeface="Bernard MT Condensed" panose="02050806060905020404" pitchFamily="18" charset="0"/>
                <a:cs typeface="+mj-cs"/>
              </a:rPr>
              <a:t>الإطلاق المباشر</a:t>
            </a:r>
          </a:p>
          <a:p>
            <a:pPr algn="r"/>
            <a:r>
              <a:rPr lang="ar-EG" sz="4000" b="1" dirty="0">
                <a:solidFill>
                  <a:schemeClr val="accent4">
                    <a:lumMod val="75000"/>
                  </a:schemeClr>
                </a:solidFill>
                <a:latin typeface="Bernard MT Condensed" panose="02050806060905020404" pitchFamily="18" charset="0"/>
                <a:cs typeface="+mj-cs"/>
              </a:rPr>
              <a:t>التسويق للبيع الفوري</a:t>
            </a:r>
            <a:r>
              <a:rPr lang="en-US" sz="4000" b="1" dirty="0">
                <a:solidFill>
                  <a:schemeClr val="accent4">
                    <a:lumMod val="75000"/>
                  </a:schemeClr>
                </a:solidFill>
                <a:latin typeface="Bernard MT Condensed" panose="02050806060905020404" pitchFamily="18" charset="0"/>
                <a:cs typeface="+mj-cs"/>
              </a:rPr>
              <a:t> </a:t>
            </a:r>
            <a:r>
              <a:rPr lang="ar-EG" sz="4000" b="1" dirty="0">
                <a:solidFill>
                  <a:schemeClr val="accent4">
                    <a:lumMod val="75000"/>
                  </a:schemeClr>
                </a:solidFill>
                <a:latin typeface="Bernard MT Condensed" panose="02050806060905020404" pitchFamily="18" charset="0"/>
                <a:cs typeface="+mj-cs"/>
              </a:rPr>
              <a:t>   </a:t>
            </a:r>
            <a:endParaRPr lang="en-150" sz="4000" b="1" dirty="0">
              <a:solidFill>
                <a:schemeClr val="accent4">
                  <a:lumMod val="75000"/>
                </a:schemeClr>
              </a:solidFill>
              <a:latin typeface="Bernard MT Condensed" panose="02050806060905020404" pitchFamily="18" charset="0"/>
              <a:cs typeface="+mj-cs"/>
            </a:endParaRPr>
          </a:p>
        </p:txBody>
      </p:sp>
      <p:sp>
        <p:nvSpPr>
          <p:cNvPr id="6" name="TextBox 5">
            <a:extLst>
              <a:ext uri="{FF2B5EF4-FFF2-40B4-BE49-F238E27FC236}">
                <a16:creationId xmlns:a16="http://schemas.microsoft.com/office/drawing/2014/main" id="{DF72A4C0-6D49-4AA1-84DA-2982672D6E1C}"/>
              </a:ext>
            </a:extLst>
          </p:cNvPr>
          <p:cNvSpPr txBox="1"/>
          <p:nvPr/>
        </p:nvSpPr>
        <p:spPr>
          <a:xfrm>
            <a:off x="6588624" y="4415589"/>
            <a:ext cx="4617033" cy="1477328"/>
          </a:xfrm>
          <a:prstGeom prst="rect">
            <a:avLst/>
          </a:prstGeom>
          <a:noFill/>
        </p:spPr>
        <p:txBody>
          <a:bodyPr wrap="none" rtlCol="0">
            <a:spAutoFit/>
          </a:bodyPr>
          <a:lstStyle/>
          <a:p>
            <a:pPr algn="r"/>
            <a:r>
              <a:rPr lang="ar-EG" dirty="0">
                <a:solidFill>
                  <a:schemeClr val="accent4">
                    <a:lumMod val="60000"/>
                    <a:lumOff val="40000"/>
                  </a:schemeClr>
                </a:solidFill>
                <a:cs typeface="+mj-cs"/>
              </a:rPr>
              <a:t>نقوم بتقديم جميع حلول الخدمات التسويقيه الفندقيه والتي من</a:t>
            </a:r>
            <a:endParaRPr lang="en-US" dirty="0">
              <a:solidFill>
                <a:schemeClr val="accent4">
                  <a:lumMod val="60000"/>
                  <a:lumOff val="40000"/>
                </a:schemeClr>
              </a:solidFill>
              <a:cs typeface="+mj-cs"/>
            </a:endParaRPr>
          </a:p>
          <a:p>
            <a:pPr algn="r"/>
            <a:r>
              <a:rPr lang="ar-EG" dirty="0">
                <a:solidFill>
                  <a:schemeClr val="accent4">
                    <a:lumMod val="60000"/>
                    <a:lumOff val="40000"/>
                  </a:schemeClr>
                </a:solidFill>
                <a:cs typeface="+mj-cs"/>
              </a:rPr>
              <a:t>شأنها جعل قرار شراء الوحدات الفندقية أو الخدمات الملحقة </a:t>
            </a:r>
            <a:endParaRPr lang="en-US" dirty="0">
              <a:solidFill>
                <a:schemeClr val="accent4">
                  <a:lumMod val="60000"/>
                  <a:lumOff val="40000"/>
                </a:schemeClr>
              </a:solidFill>
              <a:cs typeface="+mj-cs"/>
            </a:endParaRPr>
          </a:p>
          <a:p>
            <a:pPr algn="r"/>
            <a:r>
              <a:rPr lang="ar-EG" dirty="0">
                <a:solidFill>
                  <a:schemeClr val="accent4">
                    <a:lumMod val="60000"/>
                    <a:lumOff val="40000"/>
                  </a:schemeClr>
                </a:solidFill>
                <a:cs typeface="+mj-cs"/>
              </a:rPr>
              <a:t>بها من القرارات السهله والمحببه الى قلوب المستثمرين</a:t>
            </a:r>
            <a:endParaRPr lang="en-US" dirty="0">
              <a:solidFill>
                <a:schemeClr val="accent4">
                  <a:lumMod val="60000"/>
                  <a:lumOff val="40000"/>
                </a:schemeClr>
              </a:solidFill>
              <a:cs typeface="+mj-cs"/>
            </a:endParaRPr>
          </a:p>
          <a:p>
            <a:pPr algn="r"/>
            <a:r>
              <a:rPr lang="ar-EG" dirty="0">
                <a:solidFill>
                  <a:schemeClr val="accent4">
                    <a:lumMod val="60000"/>
                    <a:lumOff val="40000"/>
                  </a:schemeClr>
                </a:solidFill>
                <a:cs typeface="+mj-cs"/>
              </a:rPr>
              <a:t>والراغبين في الاستثمار في الوحدات الفندقية.</a:t>
            </a:r>
          </a:p>
          <a:p>
            <a:pPr algn="r"/>
            <a:endParaRPr lang="ar-EG" dirty="0">
              <a:solidFill>
                <a:schemeClr val="accent4">
                  <a:lumMod val="60000"/>
                  <a:lumOff val="40000"/>
                </a:schemeClr>
              </a:solidFill>
              <a:cs typeface="+mj-cs"/>
            </a:endParaRPr>
          </a:p>
        </p:txBody>
      </p:sp>
      <p:pic>
        <p:nvPicPr>
          <p:cNvPr id="7" name="Picture 6">
            <a:extLst>
              <a:ext uri="{FF2B5EF4-FFF2-40B4-BE49-F238E27FC236}">
                <a16:creationId xmlns:a16="http://schemas.microsoft.com/office/drawing/2014/main" id="{D9E0C8D3-5FBA-4047-A85B-C27445908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7787" y="352579"/>
            <a:ext cx="1456425" cy="1607090"/>
          </a:xfrm>
          <a:prstGeom prst="rect">
            <a:avLst/>
          </a:prstGeom>
        </p:spPr>
      </p:pic>
      <p:sp>
        <p:nvSpPr>
          <p:cNvPr id="9" name="TextBox 7">
            <a:extLst>
              <a:ext uri="{FF2B5EF4-FFF2-40B4-BE49-F238E27FC236}">
                <a16:creationId xmlns:a16="http://schemas.microsoft.com/office/drawing/2014/main" id="{3926F93F-A867-4180-AE0E-7047D8471F33}"/>
              </a:ext>
            </a:extLst>
          </p:cNvPr>
          <p:cNvSpPr txBox="1"/>
          <p:nvPr/>
        </p:nvSpPr>
        <p:spPr>
          <a:xfrm>
            <a:off x="91889" y="212218"/>
            <a:ext cx="809837" cy="276999"/>
          </a:xfrm>
          <a:prstGeom prst="rect">
            <a:avLst/>
          </a:prstGeom>
          <a:noFill/>
        </p:spPr>
        <p:txBody>
          <a:bodyPr wrap="none" rtlCol="0">
            <a:spAutoFit/>
          </a:bodyPr>
          <a:lstStyle>
            <a:defPPr>
              <a:defRPr lang="en-150"/>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A77A51"/>
                </a:solidFill>
                <a:latin typeface="Javanese Text" panose="02000000000000000000" pitchFamily="2" charset="0"/>
              </a:rPr>
              <a:t>LUXURY</a:t>
            </a:r>
            <a:endParaRPr lang="en-150" sz="1200" b="1" dirty="0">
              <a:solidFill>
                <a:srgbClr val="A77A51"/>
              </a:solidFill>
              <a:latin typeface="Javanese Text" panose="02000000000000000000" pitchFamily="2" charset="0"/>
            </a:endParaRPr>
          </a:p>
        </p:txBody>
      </p:sp>
    </p:spTree>
    <p:extLst>
      <p:ext uri="{BB962C8B-B14F-4D97-AF65-F5344CB8AC3E}">
        <p14:creationId xmlns:p14="http://schemas.microsoft.com/office/powerpoint/2010/main" val="825563209"/>
      </p:ext>
    </p:extLst>
  </p:cSld>
  <p:clrMapOvr>
    <a:masterClrMapping/>
  </p:clrMapOvr>
  <p:transition spd="slow" advTm="12000">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5D64E0-2AC5-41F2-B995-B8DF002BAAFF}"/>
              </a:ext>
            </a:extLst>
          </p:cNvPr>
          <p:cNvSpPr txBox="1"/>
          <p:nvPr/>
        </p:nvSpPr>
        <p:spPr>
          <a:xfrm>
            <a:off x="649705" y="2286000"/>
            <a:ext cx="3052439" cy="707886"/>
          </a:xfrm>
          <a:prstGeom prst="rect">
            <a:avLst/>
          </a:prstGeom>
          <a:noFill/>
        </p:spPr>
        <p:txBody>
          <a:bodyPr wrap="none" rtlCol="0">
            <a:spAutoFit/>
          </a:bodyPr>
          <a:lstStyle/>
          <a:p>
            <a:r>
              <a:rPr lang="en-US" sz="4000" dirty="0">
                <a:solidFill>
                  <a:schemeClr val="accent4">
                    <a:lumMod val="75000"/>
                  </a:schemeClr>
                </a:solidFill>
                <a:latin typeface="Franklin Gothic Medium Cond" panose="020B0606030402020204" pitchFamily="34" charset="0"/>
              </a:rPr>
              <a:t>Responsibility!</a:t>
            </a:r>
            <a:endParaRPr lang="en-150" sz="4000" dirty="0">
              <a:solidFill>
                <a:schemeClr val="accent4">
                  <a:lumMod val="75000"/>
                </a:schemeClr>
              </a:solidFill>
              <a:latin typeface="Franklin Gothic Medium Cond" panose="020B0606030402020204" pitchFamily="34" charset="0"/>
            </a:endParaRPr>
          </a:p>
        </p:txBody>
      </p:sp>
      <p:sp>
        <p:nvSpPr>
          <p:cNvPr id="3" name="TextBox 2">
            <a:extLst>
              <a:ext uri="{FF2B5EF4-FFF2-40B4-BE49-F238E27FC236}">
                <a16:creationId xmlns:a16="http://schemas.microsoft.com/office/drawing/2014/main" id="{A78B2314-5BDB-4560-B38B-700C9B42EDA7}"/>
              </a:ext>
            </a:extLst>
          </p:cNvPr>
          <p:cNvSpPr txBox="1"/>
          <p:nvPr/>
        </p:nvSpPr>
        <p:spPr>
          <a:xfrm>
            <a:off x="485105" y="3094094"/>
            <a:ext cx="5207579" cy="3416320"/>
          </a:xfrm>
          <a:prstGeom prst="rect">
            <a:avLst/>
          </a:prstGeom>
          <a:noFill/>
        </p:spPr>
        <p:txBody>
          <a:bodyPr wrap="none" rtlCol="0">
            <a:spAutoFit/>
          </a:bodyPr>
          <a:lstStyle/>
          <a:p>
            <a:r>
              <a:rPr lang="en-US" dirty="0">
                <a:solidFill>
                  <a:schemeClr val="accent4">
                    <a:lumMod val="60000"/>
                    <a:lumOff val="40000"/>
                  </a:schemeClr>
                </a:solidFill>
                <a:latin typeface="Franklin Gothic Medium Cond" panose="020B0606030402020204" pitchFamily="34" charset="0"/>
              </a:rPr>
              <a:t>We hold our responsibilities towards our clients, </a:t>
            </a:r>
          </a:p>
          <a:p>
            <a:endParaRPr lang="en-US" dirty="0">
              <a:solidFill>
                <a:schemeClr val="accent4">
                  <a:lumMod val="60000"/>
                  <a:lumOff val="40000"/>
                </a:schemeClr>
              </a:solidFill>
              <a:latin typeface="Franklin Gothic Medium Cond" panose="020B0606030402020204" pitchFamily="34" charset="0"/>
            </a:endParaRPr>
          </a:p>
          <a:p>
            <a:r>
              <a:rPr lang="en-US" dirty="0">
                <a:solidFill>
                  <a:schemeClr val="accent4">
                    <a:lumMod val="60000"/>
                    <a:lumOff val="40000"/>
                  </a:schemeClr>
                </a:solidFill>
                <a:latin typeface="Franklin Gothic Medium Cond" panose="020B0606030402020204" pitchFamily="34" charset="0"/>
              </a:rPr>
              <a:t>Therefore,</a:t>
            </a:r>
          </a:p>
          <a:p>
            <a:endParaRPr lang="en-US" dirty="0">
              <a:solidFill>
                <a:schemeClr val="accent4">
                  <a:lumMod val="60000"/>
                  <a:lumOff val="40000"/>
                </a:schemeClr>
              </a:solidFill>
              <a:latin typeface="Franklin Gothic Medium Cond" panose="020B0606030402020204" pitchFamily="34" charset="0"/>
            </a:endParaRPr>
          </a:p>
          <a:p>
            <a:r>
              <a:rPr lang="en-US" dirty="0">
                <a:solidFill>
                  <a:schemeClr val="accent4">
                    <a:lumMod val="60000"/>
                    <a:lumOff val="40000"/>
                  </a:schemeClr>
                </a:solidFill>
                <a:latin typeface="Franklin Gothic Medium Cond" panose="020B0606030402020204" pitchFamily="34" charset="0"/>
              </a:rPr>
              <a:t>We ask our clients to register a legal authorization to our </a:t>
            </a:r>
          </a:p>
          <a:p>
            <a:r>
              <a:rPr lang="en-US" dirty="0">
                <a:solidFill>
                  <a:schemeClr val="accent4">
                    <a:lumMod val="60000"/>
                    <a:lumOff val="40000"/>
                  </a:schemeClr>
                </a:solidFill>
                <a:latin typeface="Franklin Gothic Medium Cond" panose="020B0606030402020204" pitchFamily="34" charset="0"/>
              </a:rPr>
              <a:t>Side, that enables us to deal with various Local Authorities </a:t>
            </a:r>
          </a:p>
          <a:p>
            <a:r>
              <a:rPr lang="en-US" dirty="0">
                <a:solidFill>
                  <a:schemeClr val="accent4">
                    <a:lumMod val="60000"/>
                    <a:lumOff val="40000"/>
                  </a:schemeClr>
                </a:solidFill>
                <a:latin typeface="Franklin Gothic Medium Cond" panose="020B0606030402020204" pitchFamily="34" charset="0"/>
              </a:rPr>
              <a:t>as well as any other private establishments, Local &amp; </a:t>
            </a:r>
          </a:p>
          <a:p>
            <a:r>
              <a:rPr lang="en-US" dirty="0">
                <a:solidFill>
                  <a:schemeClr val="accent4">
                    <a:lumMod val="60000"/>
                    <a:lumOff val="40000"/>
                  </a:schemeClr>
                </a:solidFill>
                <a:latin typeface="Franklin Gothic Medium Cond" panose="020B0606030402020204" pitchFamily="34" charset="0"/>
              </a:rPr>
              <a:t>International, meanwhile, Hotel companies are conditioned </a:t>
            </a:r>
          </a:p>
          <a:p>
            <a:r>
              <a:rPr lang="en-US" dirty="0">
                <a:solidFill>
                  <a:schemeClr val="accent4">
                    <a:lumMod val="60000"/>
                    <a:lumOff val="40000"/>
                  </a:schemeClr>
                </a:solidFill>
                <a:latin typeface="Franklin Gothic Medium Cond" panose="020B0606030402020204" pitchFamily="34" charset="0"/>
              </a:rPr>
              <a:t>To deal with a sole identity regarding any hotel or tower</a:t>
            </a:r>
          </a:p>
          <a:p>
            <a:r>
              <a:rPr lang="en-US" dirty="0">
                <a:solidFill>
                  <a:schemeClr val="accent4">
                    <a:lumMod val="60000"/>
                    <a:lumOff val="40000"/>
                  </a:schemeClr>
                </a:solidFill>
                <a:latin typeface="Franklin Gothic Medium Cond" panose="020B0606030402020204" pitchFamily="34" charset="0"/>
              </a:rPr>
              <a:t>As they do NOT accept dealing with all Units Owners </a:t>
            </a:r>
          </a:p>
          <a:p>
            <a:r>
              <a:rPr lang="en-US" dirty="0">
                <a:solidFill>
                  <a:schemeClr val="accent4">
                    <a:lumMod val="60000"/>
                    <a:lumOff val="40000"/>
                  </a:schemeClr>
                </a:solidFill>
                <a:latin typeface="Franklin Gothic Medium Cond" panose="020B0606030402020204" pitchFamily="34" charset="0"/>
              </a:rPr>
              <a:t>individually starting from contracting &amp; till the end of the </a:t>
            </a:r>
          </a:p>
          <a:p>
            <a:r>
              <a:rPr lang="en-US" dirty="0">
                <a:solidFill>
                  <a:schemeClr val="accent4">
                    <a:lumMod val="60000"/>
                    <a:lumOff val="40000"/>
                  </a:schemeClr>
                </a:solidFill>
                <a:latin typeface="Franklin Gothic Medium Cond" panose="020B0606030402020204" pitchFamily="34" charset="0"/>
              </a:rPr>
              <a:t>Franchise contract tenure.</a:t>
            </a:r>
            <a:endParaRPr lang="en-150" dirty="0">
              <a:solidFill>
                <a:schemeClr val="accent4">
                  <a:lumMod val="60000"/>
                  <a:lumOff val="40000"/>
                </a:schemeClr>
              </a:solidFill>
              <a:latin typeface="Franklin Gothic Medium Cond" panose="020B0606030402020204" pitchFamily="34" charset="0"/>
            </a:endParaRPr>
          </a:p>
        </p:txBody>
      </p:sp>
      <p:sp>
        <p:nvSpPr>
          <p:cNvPr id="4" name="TextBox 3">
            <a:extLst>
              <a:ext uri="{FF2B5EF4-FFF2-40B4-BE49-F238E27FC236}">
                <a16:creationId xmlns:a16="http://schemas.microsoft.com/office/drawing/2014/main" id="{F2E88563-6017-4B83-9B24-B9EBB165B66F}"/>
              </a:ext>
            </a:extLst>
          </p:cNvPr>
          <p:cNvSpPr txBox="1"/>
          <p:nvPr/>
        </p:nvSpPr>
        <p:spPr>
          <a:xfrm>
            <a:off x="9345860" y="2286000"/>
            <a:ext cx="2196435" cy="707886"/>
          </a:xfrm>
          <a:prstGeom prst="rect">
            <a:avLst/>
          </a:prstGeom>
          <a:noFill/>
        </p:spPr>
        <p:txBody>
          <a:bodyPr wrap="none" rtlCol="0">
            <a:spAutoFit/>
          </a:bodyPr>
          <a:lstStyle/>
          <a:p>
            <a:pPr algn="r"/>
            <a:r>
              <a:rPr lang="ar-EG" sz="4000" b="1" dirty="0">
                <a:solidFill>
                  <a:schemeClr val="accent4">
                    <a:lumMod val="75000"/>
                  </a:schemeClr>
                </a:solidFill>
                <a:latin typeface="Bernard MT Condensed" panose="02050806060905020404" pitchFamily="18" charset="0"/>
                <a:cs typeface="+mj-cs"/>
              </a:rPr>
              <a:t>المسئوليات!</a:t>
            </a:r>
            <a:endParaRPr lang="en-150" sz="4000" b="1" dirty="0">
              <a:solidFill>
                <a:schemeClr val="accent4">
                  <a:lumMod val="75000"/>
                </a:schemeClr>
              </a:solidFill>
              <a:latin typeface="Bernard MT Condensed" panose="02050806060905020404" pitchFamily="18" charset="0"/>
              <a:cs typeface="+mj-cs"/>
            </a:endParaRPr>
          </a:p>
        </p:txBody>
      </p:sp>
      <p:sp>
        <p:nvSpPr>
          <p:cNvPr id="5" name="TextBox 4">
            <a:extLst>
              <a:ext uri="{FF2B5EF4-FFF2-40B4-BE49-F238E27FC236}">
                <a16:creationId xmlns:a16="http://schemas.microsoft.com/office/drawing/2014/main" id="{13F7B3C7-7AE6-49D5-AA5A-07E6CB2DC94E}"/>
              </a:ext>
            </a:extLst>
          </p:cNvPr>
          <p:cNvSpPr txBox="1"/>
          <p:nvPr/>
        </p:nvSpPr>
        <p:spPr>
          <a:xfrm>
            <a:off x="5209539" y="3094094"/>
            <a:ext cx="6545446" cy="3139321"/>
          </a:xfrm>
          <a:prstGeom prst="rect">
            <a:avLst/>
          </a:prstGeom>
          <a:noFill/>
        </p:spPr>
        <p:txBody>
          <a:bodyPr wrap="none" rtlCol="0">
            <a:spAutoFit/>
          </a:bodyPr>
          <a:lstStyle/>
          <a:p>
            <a:pPr algn="just" rtl="1"/>
            <a:r>
              <a:rPr lang="ar-EG" dirty="0">
                <a:solidFill>
                  <a:schemeClr val="accent4">
                    <a:lumMod val="60000"/>
                    <a:lumOff val="40000"/>
                  </a:schemeClr>
                </a:solidFill>
                <a:cs typeface="+mj-cs"/>
              </a:rPr>
              <a:t>تتحمل الشركة جميع مسئوليات تشغيل الفندق والأجنحة الفندقية كما تتفاوض </a:t>
            </a:r>
          </a:p>
          <a:p>
            <a:pPr algn="just" rtl="1"/>
            <a:r>
              <a:rPr lang="ar-EG" dirty="0">
                <a:solidFill>
                  <a:schemeClr val="accent4">
                    <a:lumMod val="60000"/>
                    <a:lumOff val="40000"/>
                  </a:schemeClr>
                </a:solidFill>
                <a:cs typeface="+mj-cs"/>
              </a:rPr>
              <a:t>مع شركات إدارة الفنادق للتعاقد </a:t>
            </a:r>
            <a:r>
              <a:rPr lang="ar-EG" dirty="0" err="1">
                <a:solidFill>
                  <a:schemeClr val="accent4">
                    <a:lumMod val="60000"/>
                    <a:lumOff val="40000"/>
                  </a:schemeClr>
                </a:solidFill>
                <a:cs typeface="+mj-cs"/>
              </a:rPr>
              <a:t>للفرانشايز</a:t>
            </a:r>
            <a:r>
              <a:rPr lang="ar-EG" dirty="0">
                <a:solidFill>
                  <a:schemeClr val="accent4">
                    <a:lumMod val="60000"/>
                    <a:lumOff val="40000"/>
                  </a:schemeClr>
                </a:solidFill>
                <a:cs typeface="+mj-cs"/>
              </a:rPr>
              <a:t> ولمصلحة المطور العقارى.</a:t>
            </a:r>
          </a:p>
          <a:p>
            <a:pPr algn="just" rtl="1"/>
            <a:endParaRPr lang="ar-EG" dirty="0">
              <a:solidFill>
                <a:schemeClr val="accent4">
                  <a:lumMod val="60000"/>
                  <a:lumOff val="40000"/>
                </a:schemeClr>
              </a:solidFill>
              <a:cs typeface="+mj-cs"/>
            </a:endParaRPr>
          </a:p>
          <a:p>
            <a:pPr algn="just" rtl="1"/>
            <a:r>
              <a:rPr lang="ar-EG" dirty="0">
                <a:solidFill>
                  <a:schemeClr val="accent4">
                    <a:lumMod val="60000"/>
                    <a:lumOff val="40000"/>
                  </a:schemeClr>
                </a:solidFill>
                <a:cs typeface="+mj-cs"/>
              </a:rPr>
              <a:t>ولهذا,</a:t>
            </a:r>
          </a:p>
          <a:p>
            <a:pPr algn="just" rtl="1"/>
            <a:endParaRPr lang="ar-EG" dirty="0">
              <a:solidFill>
                <a:schemeClr val="accent4">
                  <a:lumMod val="60000"/>
                  <a:lumOff val="40000"/>
                </a:schemeClr>
              </a:solidFill>
              <a:cs typeface="+mj-cs"/>
            </a:endParaRPr>
          </a:p>
          <a:p>
            <a:pPr algn="just" rtl="1"/>
            <a:r>
              <a:rPr lang="ar-EG" dirty="0">
                <a:solidFill>
                  <a:schemeClr val="accent4">
                    <a:lumMod val="60000"/>
                    <a:lumOff val="40000"/>
                  </a:schemeClr>
                </a:solidFill>
                <a:cs typeface="+mj-cs"/>
              </a:rPr>
              <a:t>نطلب من عملائنا توثيق تفويض بالإدارة للشركة بما يمكننا من إدارة وتشغيل الفندق </a:t>
            </a:r>
          </a:p>
          <a:p>
            <a:pPr algn="just" rtl="1"/>
            <a:r>
              <a:rPr lang="ar-EG" dirty="0">
                <a:solidFill>
                  <a:schemeClr val="accent4">
                    <a:lumMod val="60000"/>
                    <a:lumOff val="40000"/>
                  </a:schemeClr>
                </a:solidFill>
                <a:cs typeface="+mj-cs"/>
              </a:rPr>
              <a:t>والأجنحة الفندقيه, صالح للتعامل مع جميع الهيئات الحكوميه والهيئات والشركات </a:t>
            </a:r>
          </a:p>
          <a:p>
            <a:pPr algn="just" rtl="1"/>
            <a:r>
              <a:rPr lang="ar-EG" dirty="0">
                <a:solidFill>
                  <a:schemeClr val="accent4">
                    <a:lumMod val="60000"/>
                    <a:lumOff val="40000"/>
                  </a:schemeClr>
                </a:solidFill>
                <a:cs typeface="+mj-cs"/>
              </a:rPr>
              <a:t>الخاصه المحليه والدولية</a:t>
            </a:r>
            <a:r>
              <a:rPr lang="en-US" dirty="0">
                <a:solidFill>
                  <a:schemeClr val="accent4">
                    <a:lumMod val="60000"/>
                    <a:lumOff val="40000"/>
                  </a:schemeClr>
                </a:solidFill>
                <a:cs typeface="+mj-cs"/>
              </a:rPr>
              <a:t> </a:t>
            </a:r>
            <a:r>
              <a:rPr lang="ar-EG" dirty="0">
                <a:solidFill>
                  <a:schemeClr val="accent4">
                    <a:lumMod val="60000"/>
                    <a:lumOff val="40000"/>
                  </a:schemeClr>
                </a:solidFill>
                <a:cs typeface="+mj-cs"/>
              </a:rPr>
              <a:t>و أيضا لإمكانية الفرانشايز حيث أن شركات الإدارة الفندقيه </a:t>
            </a:r>
          </a:p>
          <a:p>
            <a:pPr algn="just" rtl="1"/>
            <a:r>
              <a:rPr lang="ar-EG" dirty="0">
                <a:solidFill>
                  <a:schemeClr val="accent4">
                    <a:lumMod val="60000"/>
                    <a:lumOff val="40000"/>
                  </a:schemeClr>
                </a:solidFill>
                <a:cs typeface="+mj-cs"/>
              </a:rPr>
              <a:t>تشترط التعامل مع كيان واحد بخصوص نفس الفندق أو تاور الأجنحة الفندقيه ولا تتعاقد </a:t>
            </a:r>
          </a:p>
          <a:p>
            <a:pPr algn="just" rtl="1"/>
            <a:r>
              <a:rPr lang="ar-EG" dirty="0">
                <a:solidFill>
                  <a:schemeClr val="accent4">
                    <a:lumMod val="60000"/>
                    <a:lumOff val="40000"/>
                  </a:schemeClr>
                </a:solidFill>
                <a:cs typeface="+mj-cs"/>
              </a:rPr>
              <a:t>أو تتعامل مع جميع ملاك الوحدات كل على انفراد بدأ من المفاوضات والتعاقد وحتى </a:t>
            </a:r>
          </a:p>
          <a:p>
            <a:pPr algn="just" rtl="1"/>
            <a:r>
              <a:rPr lang="ar-EG" dirty="0">
                <a:solidFill>
                  <a:schemeClr val="accent4">
                    <a:lumMod val="60000"/>
                    <a:lumOff val="40000"/>
                  </a:schemeClr>
                </a:solidFill>
                <a:cs typeface="+mj-cs"/>
              </a:rPr>
              <a:t>انتهاء عقد الفرانشايز.</a:t>
            </a:r>
            <a:endParaRPr lang="en-150" dirty="0">
              <a:solidFill>
                <a:schemeClr val="accent4">
                  <a:lumMod val="60000"/>
                  <a:lumOff val="40000"/>
                </a:schemeClr>
              </a:solidFill>
              <a:cs typeface="+mj-cs"/>
            </a:endParaRPr>
          </a:p>
        </p:txBody>
      </p:sp>
      <p:pic>
        <p:nvPicPr>
          <p:cNvPr id="6" name="Picture 5">
            <a:extLst>
              <a:ext uri="{FF2B5EF4-FFF2-40B4-BE49-F238E27FC236}">
                <a16:creationId xmlns:a16="http://schemas.microsoft.com/office/drawing/2014/main" id="{ED08FD40-5E0C-496C-8570-1C2314CA6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7787" y="678910"/>
            <a:ext cx="1456425" cy="1607090"/>
          </a:xfrm>
          <a:prstGeom prst="rect">
            <a:avLst/>
          </a:prstGeom>
        </p:spPr>
      </p:pic>
      <p:sp>
        <p:nvSpPr>
          <p:cNvPr id="8" name="TextBox 7">
            <a:extLst>
              <a:ext uri="{FF2B5EF4-FFF2-40B4-BE49-F238E27FC236}">
                <a16:creationId xmlns:a16="http://schemas.microsoft.com/office/drawing/2014/main" id="{9C1DD078-CB1A-45EE-82BE-E3F94B968D1A}"/>
              </a:ext>
            </a:extLst>
          </p:cNvPr>
          <p:cNvSpPr txBox="1"/>
          <p:nvPr/>
        </p:nvSpPr>
        <p:spPr>
          <a:xfrm>
            <a:off x="91889" y="212218"/>
            <a:ext cx="809837" cy="276999"/>
          </a:xfrm>
          <a:prstGeom prst="rect">
            <a:avLst/>
          </a:prstGeom>
          <a:noFill/>
        </p:spPr>
        <p:txBody>
          <a:bodyPr wrap="none" rtlCol="0">
            <a:spAutoFit/>
          </a:bodyPr>
          <a:lstStyle>
            <a:defPPr>
              <a:defRPr lang="en-150"/>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A77A51"/>
                </a:solidFill>
                <a:latin typeface="Javanese Text" panose="02000000000000000000" pitchFamily="2" charset="0"/>
              </a:rPr>
              <a:t>LUXURY</a:t>
            </a:r>
            <a:endParaRPr lang="en-150" sz="1200" b="1" dirty="0">
              <a:solidFill>
                <a:srgbClr val="A77A51"/>
              </a:solidFill>
              <a:latin typeface="Javanese Text" panose="02000000000000000000" pitchFamily="2" charset="0"/>
            </a:endParaRPr>
          </a:p>
        </p:txBody>
      </p:sp>
    </p:spTree>
    <p:extLst>
      <p:ext uri="{BB962C8B-B14F-4D97-AF65-F5344CB8AC3E}">
        <p14:creationId xmlns:p14="http://schemas.microsoft.com/office/powerpoint/2010/main" val="2397745514"/>
      </p:ext>
    </p:extLst>
  </p:cSld>
  <p:clrMapOvr>
    <a:masterClrMapping/>
  </p:clrMapOvr>
  <p:transition spd="slow" advTm="2000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ED8932-A6E4-423B-8295-B2B63693142F}"/>
              </a:ext>
            </a:extLst>
          </p:cNvPr>
          <p:cNvSpPr txBox="1"/>
          <p:nvPr/>
        </p:nvSpPr>
        <p:spPr>
          <a:xfrm>
            <a:off x="770021" y="1419727"/>
            <a:ext cx="5953874" cy="584775"/>
          </a:xfrm>
          <a:prstGeom prst="rect">
            <a:avLst/>
          </a:prstGeom>
          <a:noFill/>
        </p:spPr>
        <p:txBody>
          <a:bodyPr wrap="none" rtlCol="0">
            <a:spAutoFit/>
          </a:bodyPr>
          <a:lstStyle/>
          <a:p>
            <a:r>
              <a:rPr lang="en-US" sz="3200" dirty="0">
                <a:solidFill>
                  <a:schemeClr val="accent4">
                    <a:lumMod val="75000"/>
                  </a:schemeClr>
                </a:solidFill>
                <a:latin typeface="Franklin Gothic Medium Cond" panose="020B0606030402020204" pitchFamily="34" charset="0"/>
              </a:rPr>
              <a:t>Operating Hotel Suites &amp; Residences </a:t>
            </a:r>
            <a:endParaRPr lang="en-150" sz="3200" dirty="0">
              <a:solidFill>
                <a:schemeClr val="accent4">
                  <a:lumMod val="75000"/>
                </a:schemeClr>
              </a:solidFill>
              <a:latin typeface="Franklin Gothic Medium Cond" panose="020B0606030402020204" pitchFamily="34" charset="0"/>
            </a:endParaRPr>
          </a:p>
        </p:txBody>
      </p:sp>
      <p:sp>
        <p:nvSpPr>
          <p:cNvPr id="3" name="TextBox 2">
            <a:extLst>
              <a:ext uri="{FF2B5EF4-FFF2-40B4-BE49-F238E27FC236}">
                <a16:creationId xmlns:a16="http://schemas.microsoft.com/office/drawing/2014/main" id="{AE485907-22A1-489C-BDC5-0F20B072B314}"/>
              </a:ext>
            </a:extLst>
          </p:cNvPr>
          <p:cNvSpPr txBox="1"/>
          <p:nvPr/>
        </p:nvSpPr>
        <p:spPr>
          <a:xfrm>
            <a:off x="770021" y="2983831"/>
            <a:ext cx="4191212" cy="923330"/>
          </a:xfrm>
          <a:prstGeom prst="rect">
            <a:avLst/>
          </a:prstGeom>
          <a:noFill/>
        </p:spPr>
        <p:txBody>
          <a:bodyPr wrap="none" rtlCol="0">
            <a:spAutoFit/>
          </a:bodyPr>
          <a:lstStyle/>
          <a:p>
            <a:r>
              <a:rPr lang="en-US" dirty="0">
                <a:solidFill>
                  <a:schemeClr val="accent4">
                    <a:lumMod val="60000"/>
                    <a:lumOff val="40000"/>
                  </a:schemeClr>
                </a:solidFill>
                <a:latin typeface="Franklin Gothic Medium Cond" panose="020B0606030402020204" pitchFamily="34" charset="0"/>
                <a:cs typeface="Times New Roman" panose="02020603050405020304" pitchFamily="18" charset="0"/>
              </a:rPr>
              <a:t>6 months before the Hotel Suites &amp; Residences </a:t>
            </a:r>
          </a:p>
          <a:p>
            <a:r>
              <a:rPr lang="en-US" dirty="0">
                <a:solidFill>
                  <a:schemeClr val="accent4">
                    <a:lumMod val="60000"/>
                    <a:lumOff val="40000"/>
                  </a:schemeClr>
                </a:solidFill>
                <a:latin typeface="Franklin Gothic Medium Cond" panose="020B0606030402020204" pitchFamily="34" charset="0"/>
                <a:cs typeface="Times New Roman" panose="02020603050405020304" pitchFamily="18" charset="0"/>
              </a:rPr>
              <a:t>Delivery we start the pre operational activities.</a:t>
            </a:r>
          </a:p>
          <a:p>
            <a:r>
              <a:rPr lang="en-US" dirty="0">
                <a:solidFill>
                  <a:schemeClr val="accent4">
                    <a:lumMod val="60000"/>
                    <a:lumOff val="40000"/>
                  </a:schemeClr>
                </a:solidFill>
                <a:latin typeface="Franklin Gothic Medium Cond" panose="020B0606030402020204" pitchFamily="34" charset="0"/>
                <a:cs typeface="Times New Roman" panose="02020603050405020304" pitchFamily="18" charset="0"/>
              </a:rPr>
              <a:t>Then, the Tower is ready for business on time </a:t>
            </a:r>
            <a:endParaRPr lang="en-150" dirty="0">
              <a:solidFill>
                <a:schemeClr val="accent4">
                  <a:lumMod val="60000"/>
                  <a:lumOff val="40000"/>
                </a:schemeClr>
              </a:solidFill>
              <a:latin typeface="Franklin Gothic Medium Cond" panose="020B06060304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074D461-200E-4D38-9FF7-A2A4588FA293}"/>
              </a:ext>
            </a:extLst>
          </p:cNvPr>
          <p:cNvSpPr txBox="1"/>
          <p:nvPr/>
        </p:nvSpPr>
        <p:spPr>
          <a:xfrm>
            <a:off x="7946423" y="1431760"/>
            <a:ext cx="3571812" cy="646331"/>
          </a:xfrm>
          <a:prstGeom prst="rect">
            <a:avLst/>
          </a:prstGeom>
          <a:noFill/>
        </p:spPr>
        <p:txBody>
          <a:bodyPr wrap="square" rtlCol="0">
            <a:spAutoFit/>
          </a:bodyPr>
          <a:lstStyle/>
          <a:p>
            <a:pPr algn="r"/>
            <a:r>
              <a:rPr lang="ar-EG" sz="3600" b="1" dirty="0">
                <a:solidFill>
                  <a:schemeClr val="accent4">
                    <a:lumMod val="75000"/>
                  </a:schemeClr>
                </a:solidFill>
                <a:cs typeface="+mj-cs"/>
              </a:rPr>
              <a:t>تشغيل الأجنحة الفندقية</a:t>
            </a:r>
            <a:endParaRPr lang="en-150" sz="3600" b="1" dirty="0">
              <a:solidFill>
                <a:schemeClr val="accent4">
                  <a:lumMod val="75000"/>
                </a:schemeClr>
              </a:solidFill>
              <a:cs typeface="+mj-cs"/>
            </a:endParaRPr>
          </a:p>
        </p:txBody>
      </p:sp>
      <p:sp>
        <p:nvSpPr>
          <p:cNvPr id="5" name="TextBox 4">
            <a:extLst>
              <a:ext uri="{FF2B5EF4-FFF2-40B4-BE49-F238E27FC236}">
                <a16:creationId xmlns:a16="http://schemas.microsoft.com/office/drawing/2014/main" id="{08D50289-82A8-4026-BD17-313082FDE8AD}"/>
              </a:ext>
            </a:extLst>
          </p:cNvPr>
          <p:cNvSpPr txBox="1"/>
          <p:nvPr/>
        </p:nvSpPr>
        <p:spPr>
          <a:xfrm>
            <a:off x="7376318" y="3031953"/>
            <a:ext cx="4198585" cy="923330"/>
          </a:xfrm>
          <a:prstGeom prst="rect">
            <a:avLst/>
          </a:prstGeom>
          <a:noFill/>
        </p:spPr>
        <p:txBody>
          <a:bodyPr wrap="none" rtlCol="0">
            <a:spAutoFit/>
          </a:bodyPr>
          <a:lstStyle/>
          <a:p>
            <a:pPr algn="r"/>
            <a:r>
              <a:rPr lang="ar-EG" dirty="0">
                <a:solidFill>
                  <a:schemeClr val="accent4">
                    <a:lumMod val="60000"/>
                    <a:lumOff val="40000"/>
                  </a:schemeClr>
                </a:solidFill>
                <a:cs typeface="+mj-cs"/>
              </a:rPr>
              <a:t>6 شهور قبل تسليم الوحدات الفندقيه وبدء التشغيل تقوم</a:t>
            </a:r>
          </a:p>
          <a:p>
            <a:pPr algn="r"/>
            <a:r>
              <a:rPr lang="ar-EG" dirty="0">
                <a:solidFill>
                  <a:schemeClr val="accent4">
                    <a:lumMod val="60000"/>
                    <a:lumOff val="40000"/>
                  </a:schemeClr>
                </a:solidFill>
                <a:cs typeface="+mj-cs"/>
              </a:rPr>
              <a:t>الشركة بجميع مهام ما قبل التشغيل ليكون التاور الفندقى </a:t>
            </a:r>
          </a:p>
          <a:p>
            <a:pPr algn="r"/>
            <a:r>
              <a:rPr lang="ar-EG" dirty="0">
                <a:solidFill>
                  <a:schemeClr val="accent4">
                    <a:lumMod val="60000"/>
                    <a:lumOff val="40000"/>
                  </a:schemeClr>
                </a:solidFill>
                <a:cs typeface="+mj-cs"/>
              </a:rPr>
              <a:t>جاهز لبدء عمليات التشغيل في الوقت المحدد.</a:t>
            </a:r>
            <a:endParaRPr lang="en-150" dirty="0">
              <a:solidFill>
                <a:schemeClr val="accent4">
                  <a:lumMod val="60000"/>
                  <a:lumOff val="40000"/>
                </a:schemeClr>
              </a:solidFill>
              <a:cs typeface="+mj-cs"/>
            </a:endParaRPr>
          </a:p>
        </p:txBody>
      </p:sp>
      <p:pic>
        <p:nvPicPr>
          <p:cNvPr id="6" name="Picture 5">
            <a:extLst>
              <a:ext uri="{FF2B5EF4-FFF2-40B4-BE49-F238E27FC236}">
                <a16:creationId xmlns:a16="http://schemas.microsoft.com/office/drawing/2014/main" id="{8D4C29FE-46FB-4A10-BE01-C5CF1B9C2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3091" y="4668267"/>
            <a:ext cx="1456425" cy="1607090"/>
          </a:xfrm>
          <a:prstGeom prst="rect">
            <a:avLst/>
          </a:prstGeom>
        </p:spPr>
      </p:pic>
      <p:sp>
        <p:nvSpPr>
          <p:cNvPr id="8" name="TextBox 7">
            <a:extLst>
              <a:ext uri="{FF2B5EF4-FFF2-40B4-BE49-F238E27FC236}">
                <a16:creationId xmlns:a16="http://schemas.microsoft.com/office/drawing/2014/main" id="{463CA154-77E8-4B57-B251-9B0E328330F1}"/>
              </a:ext>
            </a:extLst>
          </p:cNvPr>
          <p:cNvSpPr txBox="1"/>
          <p:nvPr/>
        </p:nvSpPr>
        <p:spPr>
          <a:xfrm>
            <a:off x="91889" y="212218"/>
            <a:ext cx="809837" cy="276999"/>
          </a:xfrm>
          <a:prstGeom prst="rect">
            <a:avLst/>
          </a:prstGeom>
          <a:noFill/>
        </p:spPr>
        <p:txBody>
          <a:bodyPr wrap="none" rtlCol="0">
            <a:spAutoFit/>
          </a:bodyPr>
          <a:lstStyle>
            <a:defPPr>
              <a:defRPr lang="en-150"/>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A77A51"/>
                </a:solidFill>
                <a:latin typeface="Javanese Text" panose="02000000000000000000" pitchFamily="2" charset="0"/>
              </a:rPr>
              <a:t>LUXURY</a:t>
            </a:r>
            <a:endParaRPr lang="en-150" sz="1200" b="1" dirty="0">
              <a:solidFill>
                <a:srgbClr val="A77A51"/>
              </a:solidFill>
              <a:latin typeface="Javanese Text" panose="02000000000000000000" pitchFamily="2" charset="0"/>
            </a:endParaRPr>
          </a:p>
        </p:txBody>
      </p:sp>
    </p:spTree>
    <p:extLst>
      <p:ext uri="{BB962C8B-B14F-4D97-AF65-F5344CB8AC3E}">
        <p14:creationId xmlns:p14="http://schemas.microsoft.com/office/powerpoint/2010/main" val="4110646789"/>
      </p:ext>
    </p:extLst>
  </p:cSld>
  <p:clrMapOvr>
    <a:masterClrMapping/>
  </p:clrMapOvr>
  <p:transition spd="slow" advTm="12000">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099C35-A24F-49B5-8B85-6B90F8CF5EE9}"/>
              </a:ext>
            </a:extLst>
          </p:cNvPr>
          <p:cNvSpPr txBox="1"/>
          <p:nvPr/>
        </p:nvSpPr>
        <p:spPr>
          <a:xfrm>
            <a:off x="144369" y="2334126"/>
            <a:ext cx="7218451" cy="584775"/>
          </a:xfrm>
          <a:prstGeom prst="rect">
            <a:avLst/>
          </a:prstGeom>
          <a:noFill/>
        </p:spPr>
        <p:txBody>
          <a:bodyPr wrap="none" rtlCol="0">
            <a:spAutoFit/>
          </a:bodyPr>
          <a:lstStyle/>
          <a:p>
            <a:r>
              <a:rPr lang="en-US" sz="3200" dirty="0">
                <a:solidFill>
                  <a:schemeClr val="accent4">
                    <a:lumMod val="75000"/>
                  </a:schemeClr>
                </a:solidFill>
                <a:latin typeface="Franklin Gothic Book" panose="020B0503020102020204" pitchFamily="34" charset="0"/>
              </a:rPr>
              <a:t>Franchise with International Brand name</a:t>
            </a:r>
            <a:endParaRPr lang="en-150" sz="3200" dirty="0">
              <a:solidFill>
                <a:schemeClr val="accent4">
                  <a:lumMod val="75000"/>
                </a:schemeClr>
              </a:solidFill>
              <a:latin typeface="Franklin Gothic Book" panose="020B0503020102020204" pitchFamily="34" charset="0"/>
            </a:endParaRPr>
          </a:p>
        </p:txBody>
      </p:sp>
      <p:sp>
        <p:nvSpPr>
          <p:cNvPr id="3" name="TextBox 2">
            <a:extLst>
              <a:ext uri="{FF2B5EF4-FFF2-40B4-BE49-F238E27FC236}">
                <a16:creationId xmlns:a16="http://schemas.microsoft.com/office/drawing/2014/main" id="{6F8976F7-AE48-49B3-B5F0-E991F9D185A9}"/>
              </a:ext>
            </a:extLst>
          </p:cNvPr>
          <p:cNvSpPr txBox="1"/>
          <p:nvPr/>
        </p:nvSpPr>
        <p:spPr>
          <a:xfrm>
            <a:off x="168435" y="3128212"/>
            <a:ext cx="4673587" cy="3416320"/>
          </a:xfrm>
          <a:prstGeom prst="rect">
            <a:avLst/>
          </a:prstGeom>
          <a:noFill/>
        </p:spPr>
        <p:txBody>
          <a:bodyPr wrap="none" rtlCol="0">
            <a:spAutoFit/>
          </a:bodyPr>
          <a:lstStyle/>
          <a:p>
            <a:r>
              <a:rPr lang="en-US" dirty="0">
                <a:solidFill>
                  <a:schemeClr val="accent4">
                    <a:lumMod val="60000"/>
                    <a:lumOff val="40000"/>
                  </a:schemeClr>
                </a:solidFill>
                <a:latin typeface="Franklin Gothic Medium Cond" panose="020B0606030402020204" pitchFamily="34" charset="0"/>
              </a:rPr>
              <a:t>In the popular case that the Developer prefers</a:t>
            </a:r>
          </a:p>
          <a:p>
            <a:r>
              <a:rPr lang="en-US" dirty="0">
                <a:solidFill>
                  <a:schemeClr val="accent4">
                    <a:lumMod val="60000"/>
                    <a:lumOff val="40000"/>
                  </a:schemeClr>
                </a:solidFill>
                <a:latin typeface="Franklin Gothic Medium Cond" panose="020B0606030402020204" pitchFamily="34" charset="0"/>
              </a:rPr>
              <a:t>To benefit from Selling and operating their project </a:t>
            </a:r>
          </a:p>
          <a:p>
            <a:r>
              <a:rPr lang="en-US" dirty="0">
                <a:solidFill>
                  <a:schemeClr val="accent4">
                    <a:lumMod val="60000"/>
                    <a:lumOff val="40000"/>
                  </a:schemeClr>
                </a:solidFill>
                <a:latin typeface="Franklin Gothic Medium Cond" panose="020B0606030402020204" pitchFamily="34" charset="0"/>
              </a:rPr>
              <a:t>With an Internationally branded name, </a:t>
            </a:r>
          </a:p>
          <a:p>
            <a:r>
              <a:rPr lang="en-US" dirty="0">
                <a:solidFill>
                  <a:schemeClr val="accent4">
                    <a:lumMod val="60000"/>
                    <a:lumOff val="40000"/>
                  </a:schemeClr>
                </a:solidFill>
                <a:latin typeface="Franklin Gothic Medium Cond" panose="020B0606030402020204" pitchFamily="34" charset="0"/>
              </a:rPr>
              <a:t>AMG HOSPITALITY LLC being approved to operate </a:t>
            </a:r>
          </a:p>
          <a:p>
            <a:r>
              <a:rPr lang="en-US" dirty="0">
                <a:solidFill>
                  <a:schemeClr val="accent4">
                    <a:lumMod val="60000"/>
                    <a:lumOff val="40000"/>
                  </a:schemeClr>
                </a:solidFill>
                <a:latin typeface="Franklin Gothic Medium Cond" panose="020B0606030402020204" pitchFamily="34" charset="0"/>
              </a:rPr>
              <a:t>Branded Hotels by the following Hotel companies,</a:t>
            </a:r>
          </a:p>
          <a:p>
            <a:r>
              <a:rPr lang="en-US" dirty="0">
                <a:solidFill>
                  <a:schemeClr val="accent4">
                    <a:lumMod val="60000"/>
                    <a:lumOff val="40000"/>
                  </a:schemeClr>
                </a:solidFill>
                <a:latin typeface="Franklin Gothic Medium Cond" panose="020B0606030402020204" pitchFamily="34" charset="0"/>
              </a:rPr>
              <a:t>Offers the possibility to brand with one of the 21 </a:t>
            </a:r>
          </a:p>
          <a:p>
            <a:r>
              <a:rPr lang="en-US" dirty="0">
                <a:solidFill>
                  <a:schemeClr val="accent4">
                    <a:lumMod val="60000"/>
                    <a:lumOff val="40000"/>
                  </a:schemeClr>
                </a:solidFill>
                <a:latin typeface="Franklin Gothic Medium Cond" panose="020B0606030402020204" pitchFamily="34" charset="0"/>
              </a:rPr>
              <a:t>Famous brand names of WYNDHAM, RAMADA &amp;</a:t>
            </a:r>
          </a:p>
          <a:p>
            <a:r>
              <a:rPr lang="en-US" dirty="0">
                <a:solidFill>
                  <a:schemeClr val="accent4">
                    <a:lumMod val="60000"/>
                    <a:lumOff val="40000"/>
                  </a:schemeClr>
                </a:solidFill>
                <a:latin typeface="Franklin Gothic Medium Cond" panose="020B0606030402020204" pitchFamily="34" charset="0"/>
              </a:rPr>
              <a:t>Maritim Germany. </a:t>
            </a:r>
          </a:p>
          <a:p>
            <a:r>
              <a:rPr lang="en-US" dirty="0">
                <a:solidFill>
                  <a:schemeClr val="accent4">
                    <a:lumMod val="60000"/>
                    <a:lumOff val="40000"/>
                  </a:schemeClr>
                </a:solidFill>
                <a:latin typeface="Franklin Gothic Medium Cond" panose="020B0606030402020204" pitchFamily="34" charset="0"/>
              </a:rPr>
              <a:t>We Also negotiate the Franchise contract to the best </a:t>
            </a:r>
          </a:p>
          <a:p>
            <a:r>
              <a:rPr lang="en-US" dirty="0">
                <a:solidFill>
                  <a:schemeClr val="accent4">
                    <a:lumMod val="60000"/>
                    <a:lumOff val="40000"/>
                  </a:schemeClr>
                </a:solidFill>
                <a:latin typeface="Franklin Gothic Medium Cond" panose="020B0606030402020204" pitchFamily="34" charset="0"/>
              </a:rPr>
              <a:t>Possible Fees, Conditions, tenure and brand usage &amp; </a:t>
            </a:r>
          </a:p>
          <a:p>
            <a:r>
              <a:rPr lang="en-US" dirty="0">
                <a:solidFill>
                  <a:schemeClr val="accent4">
                    <a:lumMod val="60000"/>
                    <a:lumOff val="40000"/>
                  </a:schemeClr>
                </a:solidFill>
                <a:latin typeface="Franklin Gothic Medium Cond" panose="020B0606030402020204" pitchFamily="34" charset="0"/>
              </a:rPr>
              <a:t>handle all required legal documents and contracting </a:t>
            </a:r>
          </a:p>
          <a:p>
            <a:r>
              <a:rPr lang="en-US" dirty="0">
                <a:solidFill>
                  <a:schemeClr val="accent4">
                    <a:lumMod val="60000"/>
                    <a:lumOff val="40000"/>
                  </a:schemeClr>
                </a:solidFill>
                <a:latin typeface="Franklin Gothic Medium Cond" panose="020B0606030402020204" pitchFamily="34" charset="0"/>
              </a:rPr>
              <a:t>to the benefit of the developer.</a:t>
            </a:r>
            <a:endParaRPr lang="en-150" dirty="0">
              <a:solidFill>
                <a:schemeClr val="accent4">
                  <a:lumMod val="60000"/>
                  <a:lumOff val="40000"/>
                </a:schemeClr>
              </a:solidFill>
              <a:latin typeface="Franklin Gothic Medium Cond" panose="020B0606030402020204" pitchFamily="34" charset="0"/>
            </a:endParaRPr>
          </a:p>
        </p:txBody>
      </p:sp>
      <p:sp>
        <p:nvSpPr>
          <p:cNvPr id="5" name="TextBox 4">
            <a:extLst>
              <a:ext uri="{FF2B5EF4-FFF2-40B4-BE49-F238E27FC236}">
                <a16:creationId xmlns:a16="http://schemas.microsoft.com/office/drawing/2014/main" id="{F4027F8D-09FC-4CED-A777-4A5BE5A05CA5}"/>
              </a:ext>
            </a:extLst>
          </p:cNvPr>
          <p:cNvSpPr txBox="1"/>
          <p:nvPr/>
        </p:nvSpPr>
        <p:spPr>
          <a:xfrm>
            <a:off x="7147211" y="2309505"/>
            <a:ext cx="4910319" cy="584775"/>
          </a:xfrm>
          <a:prstGeom prst="rect">
            <a:avLst/>
          </a:prstGeom>
          <a:noFill/>
        </p:spPr>
        <p:txBody>
          <a:bodyPr wrap="none" rtlCol="0">
            <a:spAutoFit/>
          </a:bodyPr>
          <a:lstStyle/>
          <a:p>
            <a:pPr algn="r"/>
            <a:r>
              <a:rPr lang="ar-EG" sz="3200" b="1" dirty="0" err="1">
                <a:solidFill>
                  <a:schemeClr val="accent4">
                    <a:lumMod val="75000"/>
                  </a:schemeClr>
                </a:solidFill>
                <a:latin typeface="Franklin Gothic Heavy" panose="020B0903020102020204" pitchFamily="34" charset="0"/>
                <a:cs typeface="+mj-cs"/>
              </a:rPr>
              <a:t>فرانشايز</a:t>
            </a:r>
            <a:r>
              <a:rPr lang="ar-EG" sz="3200" b="1" dirty="0">
                <a:solidFill>
                  <a:schemeClr val="accent4">
                    <a:lumMod val="75000"/>
                  </a:schemeClr>
                </a:solidFill>
                <a:latin typeface="Franklin Gothic Heavy" panose="020B0903020102020204" pitchFamily="34" charset="0"/>
                <a:cs typeface="+mj-cs"/>
              </a:rPr>
              <a:t> باسم تجارى فندقى عالمى</a:t>
            </a:r>
            <a:endParaRPr lang="en-150" sz="3200" b="1" dirty="0">
              <a:solidFill>
                <a:schemeClr val="accent4">
                  <a:lumMod val="75000"/>
                </a:schemeClr>
              </a:solidFill>
              <a:latin typeface="Franklin Gothic Heavy" panose="020B0903020102020204" pitchFamily="34" charset="0"/>
              <a:cs typeface="+mj-cs"/>
            </a:endParaRPr>
          </a:p>
        </p:txBody>
      </p:sp>
      <p:sp>
        <p:nvSpPr>
          <p:cNvPr id="6" name="TextBox 5">
            <a:extLst>
              <a:ext uri="{FF2B5EF4-FFF2-40B4-BE49-F238E27FC236}">
                <a16:creationId xmlns:a16="http://schemas.microsoft.com/office/drawing/2014/main" id="{0E5E91DB-0744-4355-B27B-48DAC28791DD}"/>
              </a:ext>
            </a:extLst>
          </p:cNvPr>
          <p:cNvSpPr txBox="1"/>
          <p:nvPr/>
        </p:nvSpPr>
        <p:spPr>
          <a:xfrm>
            <a:off x="4846707" y="3152267"/>
            <a:ext cx="7196265" cy="3416320"/>
          </a:xfrm>
          <a:prstGeom prst="rect">
            <a:avLst/>
          </a:prstGeom>
          <a:noFill/>
        </p:spPr>
        <p:txBody>
          <a:bodyPr wrap="none" rtlCol="0">
            <a:spAutoFit/>
          </a:bodyPr>
          <a:lstStyle/>
          <a:p>
            <a:pPr algn="r" rtl="1"/>
            <a:r>
              <a:rPr lang="ar-EG" dirty="0">
                <a:solidFill>
                  <a:schemeClr val="accent4">
                    <a:lumMod val="60000"/>
                    <a:lumOff val="40000"/>
                  </a:schemeClr>
                </a:solidFill>
                <a:cs typeface="+mj-cs"/>
              </a:rPr>
              <a:t>عند رغبة المطور الاستفادة من بيع وتشغيل الوحدات الفندقيه باستخدام أسم تجارى </a:t>
            </a:r>
          </a:p>
          <a:p>
            <a:pPr algn="r" rtl="1"/>
            <a:r>
              <a:rPr lang="ar-EG" dirty="0">
                <a:solidFill>
                  <a:schemeClr val="accent4">
                    <a:lumMod val="60000"/>
                    <a:lumOff val="40000"/>
                  </a:schemeClr>
                </a:solidFill>
                <a:cs typeface="+mj-cs"/>
              </a:rPr>
              <a:t>فندقى عالمى, تقدم إيه إم جي هوسبيتاليتي الإمكانية لاستخدام اسم تجارى فندقى</a:t>
            </a:r>
            <a:r>
              <a:rPr lang="en-US" dirty="0">
                <a:solidFill>
                  <a:schemeClr val="accent4">
                    <a:lumMod val="60000"/>
                    <a:lumOff val="40000"/>
                  </a:schemeClr>
                </a:solidFill>
                <a:cs typeface="+mj-cs"/>
              </a:rPr>
              <a:t> </a:t>
            </a:r>
            <a:r>
              <a:rPr lang="ar-EG" dirty="0">
                <a:solidFill>
                  <a:schemeClr val="accent4">
                    <a:lumMod val="60000"/>
                    <a:lumOff val="40000"/>
                  </a:schemeClr>
                </a:solidFill>
                <a:cs typeface="+mj-cs"/>
              </a:rPr>
              <a:t>من بين</a:t>
            </a:r>
            <a:endParaRPr lang="en-US" dirty="0">
              <a:solidFill>
                <a:schemeClr val="accent4">
                  <a:lumMod val="60000"/>
                  <a:lumOff val="40000"/>
                </a:schemeClr>
              </a:solidFill>
              <a:cs typeface="+mj-cs"/>
            </a:endParaRPr>
          </a:p>
          <a:p>
            <a:pPr algn="r" rtl="1"/>
            <a:r>
              <a:rPr lang="ar-EG" dirty="0">
                <a:solidFill>
                  <a:schemeClr val="accent4">
                    <a:lumMod val="60000"/>
                    <a:lumOff val="40000"/>
                  </a:schemeClr>
                </a:solidFill>
                <a:cs typeface="+mj-cs"/>
              </a:rPr>
              <a:t>21 اسم تجارى فندقى عالمى من شركات الفنادق ويندهام ورمادا – ويندهام  (9000 فندق) </a:t>
            </a:r>
          </a:p>
          <a:p>
            <a:pPr algn="r" rtl="1"/>
            <a:r>
              <a:rPr lang="ar-EG" dirty="0" err="1">
                <a:solidFill>
                  <a:schemeClr val="accent4">
                    <a:lumMod val="60000"/>
                    <a:lumOff val="40000"/>
                  </a:schemeClr>
                </a:solidFill>
                <a:cs typeface="+mj-cs"/>
              </a:rPr>
              <a:t>وماريتيم</a:t>
            </a:r>
            <a:r>
              <a:rPr lang="ar-EG" dirty="0">
                <a:solidFill>
                  <a:schemeClr val="accent4">
                    <a:lumMod val="60000"/>
                    <a:lumOff val="40000"/>
                  </a:schemeClr>
                </a:solidFill>
                <a:cs typeface="+mj-cs"/>
              </a:rPr>
              <a:t> – </a:t>
            </a:r>
            <a:r>
              <a:rPr lang="ar-EG" dirty="0" err="1">
                <a:solidFill>
                  <a:schemeClr val="accent4">
                    <a:lumMod val="60000"/>
                    <a:lumOff val="40000"/>
                  </a:schemeClr>
                </a:solidFill>
                <a:cs typeface="+mj-cs"/>
              </a:rPr>
              <a:t>المانيا</a:t>
            </a:r>
            <a:r>
              <a:rPr lang="ar-EG" dirty="0">
                <a:solidFill>
                  <a:schemeClr val="accent4">
                    <a:lumMod val="60000"/>
                    <a:lumOff val="40000"/>
                  </a:schemeClr>
                </a:solidFill>
                <a:cs typeface="+mj-cs"/>
              </a:rPr>
              <a:t> (98 فندق ومنتجع), </a:t>
            </a:r>
            <a:r>
              <a:rPr lang="ar-EG" dirty="0" err="1">
                <a:solidFill>
                  <a:schemeClr val="accent4">
                    <a:lumMod val="60000"/>
                    <a:lumOff val="40000"/>
                  </a:schemeClr>
                </a:solidFill>
                <a:cs typeface="+mj-cs"/>
              </a:rPr>
              <a:t>البراندات</a:t>
            </a:r>
            <a:r>
              <a:rPr lang="ar-EG" dirty="0">
                <a:solidFill>
                  <a:schemeClr val="accent4">
                    <a:lumMod val="60000"/>
                    <a:lumOff val="40000"/>
                  </a:schemeClr>
                </a:solidFill>
                <a:cs typeface="+mj-cs"/>
              </a:rPr>
              <a:t> المتاحه لدينا بالصفحة الأخيرة.</a:t>
            </a:r>
          </a:p>
          <a:p>
            <a:pPr algn="r" rtl="1"/>
            <a:r>
              <a:rPr lang="ar-EG" dirty="0">
                <a:solidFill>
                  <a:schemeClr val="accent4">
                    <a:lumMod val="60000"/>
                    <a:lumOff val="40000"/>
                  </a:schemeClr>
                </a:solidFill>
                <a:cs typeface="+mj-cs"/>
              </a:rPr>
              <a:t> </a:t>
            </a:r>
          </a:p>
          <a:p>
            <a:pPr algn="r" rtl="1"/>
            <a:r>
              <a:rPr lang="ar-EG" dirty="0">
                <a:solidFill>
                  <a:schemeClr val="accent4">
                    <a:lumMod val="60000"/>
                    <a:lumOff val="40000"/>
                  </a:schemeClr>
                </a:solidFill>
                <a:cs typeface="+mj-cs"/>
              </a:rPr>
              <a:t>إذ أن الشركة حاصلة على موافقة التشغيل بالاسم التجارى الخاص بهم وهذه الموافقة ذات </a:t>
            </a:r>
          </a:p>
          <a:p>
            <a:pPr algn="r" rtl="1"/>
            <a:r>
              <a:rPr lang="ar-EG" dirty="0">
                <a:solidFill>
                  <a:schemeClr val="accent4">
                    <a:lumMod val="60000"/>
                    <a:lumOff val="40000"/>
                  </a:schemeClr>
                </a:solidFill>
                <a:cs typeface="+mj-cs"/>
              </a:rPr>
              <a:t>حساسيه خاصة لشركة الفنادق لأداره اسمهم التجارى. </a:t>
            </a:r>
          </a:p>
          <a:p>
            <a:pPr algn="r" rtl="1"/>
            <a:endParaRPr lang="ar-EG" dirty="0">
              <a:solidFill>
                <a:schemeClr val="accent4">
                  <a:lumMod val="60000"/>
                  <a:lumOff val="40000"/>
                </a:schemeClr>
              </a:solidFill>
              <a:cs typeface="+mj-cs"/>
            </a:endParaRPr>
          </a:p>
          <a:p>
            <a:pPr algn="r" rtl="1"/>
            <a:r>
              <a:rPr lang="ar-EG" dirty="0">
                <a:solidFill>
                  <a:schemeClr val="accent4">
                    <a:lumMod val="60000"/>
                    <a:lumOff val="40000"/>
                  </a:schemeClr>
                </a:solidFill>
                <a:cs typeface="+mj-cs"/>
              </a:rPr>
              <a:t>كما تقوم الشركة بمفاوضات عقد استخدام الاسم التجارى للوصول لأحسن بنود تعاقديه واقل </a:t>
            </a:r>
          </a:p>
          <a:p>
            <a:pPr algn="r" rtl="1"/>
            <a:r>
              <a:rPr lang="ar-EG" dirty="0">
                <a:solidFill>
                  <a:schemeClr val="accent4">
                    <a:lumMod val="60000"/>
                    <a:lumOff val="40000"/>
                  </a:schemeClr>
                </a:solidFill>
                <a:cs typeface="+mj-cs"/>
              </a:rPr>
              <a:t>قيمة أتعاب </a:t>
            </a:r>
            <a:r>
              <a:rPr lang="ar-EG" dirty="0" err="1">
                <a:solidFill>
                  <a:schemeClr val="accent4">
                    <a:lumMod val="60000"/>
                    <a:lumOff val="40000"/>
                  </a:schemeClr>
                </a:solidFill>
                <a:cs typeface="+mj-cs"/>
              </a:rPr>
              <a:t>للفرانشايز</a:t>
            </a:r>
            <a:r>
              <a:rPr lang="ar-EG" dirty="0">
                <a:solidFill>
                  <a:schemeClr val="accent4">
                    <a:lumMod val="60000"/>
                    <a:lumOff val="40000"/>
                  </a:schemeClr>
                </a:solidFill>
                <a:cs typeface="+mj-cs"/>
              </a:rPr>
              <a:t> ومدة عقد مناسبة لصالح المطور العقارى, كما تتولى جميع مراحل التعاقد </a:t>
            </a:r>
          </a:p>
          <a:p>
            <a:pPr algn="r" rtl="1"/>
            <a:r>
              <a:rPr lang="ar-EG" dirty="0">
                <a:solidFill>
                  <a:schemeClr val="accent4">
                    <a:lumMod val="60000"/>
                    <a:lumOff val="40000"/>
                  </a:schemeClr>
                </a:solidFill>
                <a:cs typeface="+mj-cs"/>
              </a:rPr>
              <a:t>والتنفيذ والتواصل مع استشاريين المطور لاستيفاء جميع الشروط الفنية والقانونيه المطلوبة </a:t>
            </a:r>
          </a:p>
          <a:p>
            <a:pPr algn="r" rtl="1"/>
            <a:r>
              <a:rPr lang="ar-EG" dirty="0">
                <a:solidFill>
                  <a:schemeClr val="accent4">
                    <a:lumMod val="60000"/>
                    <a:lumOff val="40000"/>
                  </a:schemeClr>
                </a:solidFill>
                <a:cs typeface="+mj-cs"/>
              </a:rPr>
              <a:t>من طرف شركات الإدارة.</a:t>
            </a:r>
          </a:p>
        </p:txBody>
      </p:sp>
      <p:pic>
        <p:nvPicPr>
          <p:cNvPr id="7" name="Picture 6">
            <a:extLst>
              <a:ext uri="{FF2B5EF4-FFF2-40B4-BE49-F238E27FC236}">
                <a16:creationId xmlns:a16="http://schemas.microsoft.com/office/drawing/2014/main" id="{4B132AF7-16F9-439D-9CF6-EDD815FFB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3376" y="373347"/>
            <a:ext cx="1456425" cy="1607090"/>
          </a:xfrm>
          <a:prstGeom prst="rect">
            <a:avLst/>
          </a:prstGeom>
        </p:spPr>
      </p:pic>
      <p:sp>
        <p:nvSpPr>
          <p:cNvPr id="9" name="TextBox 7">
            <a:extLst>
              <a:ext uri="{FF2B5EF4-FFF2-40B4-BE49-F238E27FC236}">
                <a16:creationId xmlns:a16="http://schemas.microsoft.com/office/drawing/2014/main" id="{10CBC7A9-603E-4B2C-88A3-BB2A7C923852}"/>
              </a:ext>
            </a:extLst>
          </p:cNvPr>
          <p:cNvSpPr txBox="1"/>
          <p:nvPr/>
        </p:nvSpPr>
        <p:spPr>
          <a:xfrm>
            <a:off x="91889" y="212218"/>
            <a:ext cx="809837" cy="276999"/>
          </a:xfrm>
          <a:prstGeom prst="rect">
            <a:avLst/>
          </a:prstGeom>
          <a:noFill/>
        </p:spPr>
        <p:txBody>
          <a:bodyPr wrap="none" rtlCol="0">
            <a:spAutoFit/>
          </a:bodyPr>
          <a:lstStyle>
            <a:defPPr>
              <a:defRPr lang="en-150"/>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A77A51"/>
                </a:solidFill>
                <a:latin typeface="Javanese Text" panose="02000000000000000000" pitchFamily="2" charset="0"/>
              </a:rPr>
              <a:t>LUXURY</a:t>
            </a:r>
            <a:endParaRPr lang="en-150" sz="1200" b="1" dirty="0">
              <a:solidFill>
                <a:srgbClr val="A77A51"/>
              </a:solidFill>
              <a:latin typeface="Javanese Text" panose="02000000000000000000" pitchFamily="2" charset="0"/>
            </a:endParaRPr>
          </a:p>
        </p:txBody>
      </p:sp>
    </p:spTree>
    <p:extLst>
      <p:ext uri="{BB962C8B-B14F-4D97-AF65-F5344CB8AC3E}">
        <p14:creationId xmlns:p14="http://schemas.microsoft.com/office/powerpoint/2010/main" val="2998271642"/>
      </p:ext>
    </p:extLst>
  </p:cSld>
  <p:clrMapOvr>
    <a:masterClrMapping/>
  </p:clrMapOvr>
  <p:transition spd="slow" advTm="25000">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978</Words>
  <Application>Microsoft Office PowerPoint</Application>
  <PresentationFormat>Widescreen</PresentationFormat>
  <Paragraphs>135</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Algerian</vt:lpstr>
      <vt:lpstr>Arial</vt:lpstr>
      <vt:lpstr>Bernard MT Condensed</vt:lpstr>
      <vt:lpstr>Calibri</vt:lpstr>
      <vt:lpstr>Calibri Light</vt:lpstr>
      <vt:lpstr>Copperplate Gothic Bold</vt:lpstr>
      <vt:lpstr>Franklin Gothic Book</vt:lpstr>
      <vt:lpstr>Franklin Gothic Heavy</vt:lpstr>
      <vt:lpstr>Franklin Gothic Medium Cond</vt:lpstr>
      <vt:lpstr>Javanese Text</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AMG HOSPITALITY LLC</dc:creator>
  <cp:lastModifiedBy>AMG HOSPITALITY LLC </cp:lastModifiedBy>
  <cp:revision>85</cp:revision>
  <dcterms:created xsi:type="dcterms:W3CDTF">2021-11-26T17:28:09Z</dcterms:created>
  <dcterms:modified xsi:type="dcterms:W3CDTF">2021-11-28T21:39:10Z</dcterms:modified>
  <cp:contentStatus/>
</cp:coreProperties>
</file>